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38" r:id="rId2"/>
    <p:sldId id="660" r:id="rId3"/>
    <p:sldId id="661" r:id="rId4"/>
    <p:sldId id="662" r:id="rId5"/>
    <p:sldId id="666" r:id="rId6"/>
    <p:sldId id="663" r:id="rId7"/>
    <p:sldId id="664" r:id="rId8"/>
    <p:sldId id="669" r:id="rId9"/>
    <p:sldId id="670" r:id="rId10"/>
    <p:sldId id="665" r:id="rId11"/>
    <p:sldId id="667" r:id="rId12"/>
    <p:sldId id="654" r:id="rId13"/>
    <p:sldId id="655" r:id="rId14"/>
    <p:sldId id="658" r:id="rId15"/>
    <p:sldId id="659" r:id="rId16"/>
    <p:sldId id="656" r:id="rId17"/>
    <p:sldId id="649" r:id="rId18"/>
    <p:sldId id="668" r:id="rId19"/>
  </p:sldIdLst>
  <p:sldSz cx="9144000" cy="6858000" type="screen4x3"/>
  <p:notesSz cx="7102475" cy="102298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BFBFB"/>
    <a:srgbClr val="8E1800"/>
    <a:srgbClr val="860000"/>
    <a:srgbClr val="993300"/>
    <a:srgbClr val="F7F7F7"/>
    <a:srgbClr val="F2F2F2"/>
    <a:srgbClr val="990033"/>
    <a:srgbClr val="A500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97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62527B-4DB2-4033-A30F-49797CBF8B7D}" type="datetime1">
              <a:rPr lang="de-DE"/>
              <a:pPr>
                <a:defRPr/>
              </a:pPr>
              <a:t>08.02.2012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708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9717088"/>
            <a:ext cx="3078163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F1A08E8-95D8-4348-A9F8-BC61872F4C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325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708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1708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DD78245B-10E4-49A9-8FAB-89352C9171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z="1000" smtClean="0">
              <a:latin typeface="Georgia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>
            <a:noFill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>
            <a:noFill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  <p:sp>
        <p:nvSpPr>
          <p:cNvPr id="33795" name="Slide Number Placeholder 3"/>
          <p:cNvSpPr txBox="1">
            <a:spLocks noGrp="1"/>
          </p:cNvSpPr>
          <p:nvPr/>
        </p:nvSpPr>
        <p:spPr bwMode="auto">
          <a:xfrm>
            <a:off x="4022725" y="971708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B4CC9B3A-C7E6-4148-8B75-64124F5663C7}" type="slidenum">
              <a:rPr lang="de-DE" sz="1300">
                <a:ea typeface="ＭＳ Ｐゴシック" pitchFamily="34" charset="-128"/>
              </a:rPr>
              <a:pPr algn="r"/>
              <a:t>14</a:t>
            </a:fld>
            <a:endParaRPr lang="de-DE" sz="130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>
            <a:noFill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  <p:sp>
        <p:nvSpPr>
          <p:cNvPr id="35843" name="Slide Number Placeholder 3"/>
          <p:cNvSpPr txBox="1">
            <a:spLocks noGrp="1"/>
          </p:cNvSpPr>
          <p:nvPr/>
        </p:nvSpPr>
        <p:spPr bwMode="auto">
          <a:xfrm>
            <a:off x="4022725" y="9717088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48" tIns="49524" rIns="99048" bIns="49524" anchor="b"/>
          <a:lstStyle/>
          <a:p>
            <a:pPr algn="r"/>
            <a:fld id="{38324E99-61AE-4EA4-863F-EE051BE924CC}" type="slidenum">
              <a:rPr lang="de-DE" sz="1300">
                <a:ea typeface="ＭＳ Ｐゴシック" pitchFamily="34" charset="-128"/>
              </a:rPr>
              <a:pPr algn="r"/>
              <a:t>15</a:t>
            </a:fld>
            <a:endParaRPr lang="de-DE" sz="130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3775" y="766763"/>
            <a:ext cx="5114925" cy="3836987"/>
          </a:xfrm>
          <a:ln>
            <a:noFill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Myriad Pro" pitchFamily="-109" charset="0"/>
              </a:defRPr>
            </a:lvl1pPr>
          </a:lstStyle>
          <a:p>
            <a:pPr>
              <a:defRPr/>
            </a:pPr>
            <a:fld id="{DFC6EC14-2C00-4D24-AA2B-170147219E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C8804-44D0-4DC8-977E-44E3F192FD1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7AE9D-B093-48D9-B7DE-A925F0DA017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AE4B2-2BF6-40E8-A4B6-C9F8DBEA71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2C668-5D56-4E4F-BFF0-C31C1861014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786FC-1B1F-444E-9FB5-E6ACDEF421A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181C27E-E859-410A-8744-43692827521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031" name="Picture 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mailto:william.gunn@mendeley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aul.kedrosky.com/archives/2009/12/dishwashers_dem.html" TargetMode="External"/><Relationship Id="rId2" Type="http://schemas.openxmlformats.org/officeDocument/2006/relationships/hyperlink" Target="http://techcrunch.com/2011/01/01/why-we-desperately-need-a-new-and-better-google-2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odinghorror.com/blog/2011/01/trouble-in-the-house-of-google.html" TargetMode="External"/><Relationship Id="rId5" Type="http://schemas.openxmlformats.org/officeDocument/2006/relationships/hyperlink" Target="http://broadstuff.com/archives/2370-On-the-increasing-uselessness-of-Google......html" TargetMode="External"/><Relationship Id="rId4" Type="http://schemas.openxmlformats.org/officeDocument/2006/relationships/hyperlink" Target="http://www.readwriteweb.com/archives/content_farms_impact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2" descr="M.png"/>
          <p:cNvPicPr>
            <a:picLocks noChangeAspect="1"/>
          </p:cNvPicPr>
          <p:nvPr/>
        </p:nvPicPr>
        <p:blipFill>
          <a:blip r:embed="rId3"/>
          <a:srcRect r="22620"/>
          <a:stretch>
            <a:fillRect/>
          </a:stretch>
        </p:blipFill>
        <p:spPr bwMode="auto">
          <a:xfrm>
            <a:off x="4500563" y="2895600"/>
            <a:ext cx="464343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533400" y="533400"/>
            <a:ext cx="7543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Georgia" pitchFamily="18" charset="0"/>
              </a:rPr>
              <a:t>Building Research Applications with Mendeley</a:t>
            </a:r>
            <a:endParaRPr lang="en-US" sz="4000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5363" name="TextBox 7"/>
          <p:cNvSpPr txBox="1">
            <a:spLocks noChangeArrowheads="1"/>
          </p:cNvSpPr>
          <p:nvPr/>
        </p:nvSpPr>
        <p:spPr bwMode="auto">
          <a:xfrm>
            <a:off x="469900" y="5257800"/>
            <a:ext cx="3225563" cy="196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" pitchFamily="18" charset="0"/>
              </a:rPr>
              <a:t>William Gunn</a:t>
            </a:r>
            <a:br>
              <a:rPr lang="en-US" dirty="0">
                <a:solidFill>
                  <a:srgbClr val="FFFFFF"/>
                </a:solidFill>
                <a:latin typeface="Georgia" pitchFamily="18" charset="0"/>
              </a:rPr>
            </a:br>
            <a:r>
              <a:rPr lang="en-US" dirty="0">
                <a:solidFill>
                  <a:srgbClr val="FFFFFF"/>
                </a:solidFill>
                <a:latin typeface="Georgia" pitchFamily="18" charset="0"/>
              </a:rPr>
              <a:t>Head of Academic Outreach</a:t>
            </a:r>
          </a:p>
          <a:p>
            <a:r>
              <a:rPr lang="de-DE" dirty="0" smtClean="0">
                <a:solidFill>
                  <a:srgbClr val="FFFFFF"/>
                </a:solidFill>
                <a:latin typeface="Georgia" pitchFamily="18" charset="0"/>
                <a:hlinkClick r:id="rId4"/>
              </a:rPr>
              <a:t>william.gunn@mendeley.com</a:t>
            </a:r>
            <a:endParaRPr lang="de-DE" dirty="0" smtClean="0">
              <a:solidFill>
                <a:srgbClr val="FFFFFF"/>
              </a:solidFill>
              <a:latin typeface="Georgia" pitchFamily="18" charset="0"/>
            </a:endParaRPr>
          </a:p>
          <a:p>
            <a:r>
              <a:rPr lang="de-DE" sz="3200" dirty="0" smtClean="0">
                <a:solidFill>
                  <a:srgbClr val="FFFFFF"/>
                </a:solidFill>
                <a:latin typeface="Georgia" pitchFamily="18" charset="0"/>
              </a:rPr>
              <a:t>@mrgunn</a:t>
            </a:r>
            <a:endParaRPr lang="de-DE" sz="3200" dirty="0">
              <a:solidFill>
                <a:srgbClr val="FFFFFF"/>
              </a:solidFill>
              <a:latin typeface="Georgia" pitchFamily="18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Georgia" pitchFamily="18" charset="0"/>
              </a:rPr>
              <a:t/>
            </a:r>
            <a:br>
              <a:rPr lang="en-US" dirty="0">
                <a:solidFill>
                  <a:srgbClr val="FFFFFF"/>
                </a:solidFill>
                <a:latin typeface="Georgia" pitchFamily="18" charset="0"/>
              </a:rPr>
            </a:br>
            <a:endParaRPr lang="en-US" dirty="0">
              <a:solidFill>
                <a:srgbClr val="FFFFFF"/>
              </a:solidFill>
              <a:latin typeface="Georgia" pitchFamily="18" charset="0"/>
            </a:endParaRPr>
          </a:p>
        </p:txBody>
      </p:sp>
      <p:sp>
        <p:nvSpPr>
          <p:cNvPr id="15364" name="Rectangle 7"/>
          <p:cNvSpPr>
            <a:spLocks noChangeArrowheads="1"/>
          </p:cNvSpPr>
          <p:nvPr/>
        </p:nvSpPr>
        <p:spPr bwMode="auto">
          <a:xfrm>
            <a:off x="533400" y="2209800"/>
            <a:ext cx="7543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Georgia" pitchFamily="18" charset="0"/>
              </a:rPr>
              <a:t>Opening up content discovery for your catalogue</a:t>
            </a:r>
            <a:endParaRPr lang="en-US" sz="2800" dirty="0">
              <a:solidFill>
                <a:srgbClr val="FFFFFF"/>
              </a:solidFill>
              <a:latin typeface="Georgia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6217" y="6386443"/>
            <a:ext cx="1347783" cy="471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Get the content out of the silo and circulating in the wider web</a:t>
            </a:r>
            <a:endParaRPr lang="en-US" sz="4400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5" y="1571612"/>
            <a:ext cx="91725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714620"/>
            <a:ext cx="3352800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 descr="C:\Users\William Gunn\Desktop\My Dropbox\Mendeley\Mendeley Presentations\Talks\signup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714596"/>
            <a:ext cx="4143404" cy="41434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William Gunn\Desktop\My Dropbox\Mendeley\Mendeley Presentations\Talks\mendeley-search-result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961"/>
            <a:ext cx="7067547" cy="684303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072330" y="1428736"/>
            <a:ext cx="2071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Ranking by readership at Mendeley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5214942" y="1928802"/>
            <a:ext cx="1785950" cy="285751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mendeley_connection_grap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0"/>
            <a:ext cx="7129463" cy="681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University of Cambridge"/>
          <p:cNvPicPr>
            <a:picLocks noChangeAspect="1" noChangeArrowheads="1"/>
          </p:cNvPicPr>
          <p:nvPr/>
        </p:nvPicPr>
        <p:blipFill>
          <a:blip r:embed="rId3"/>
          <a:srcRect t="8478" r="4095"/>
          <a:stretch>
            <a:fillRect/>
          </a:stretch>
        </p:blipFill>
        <p:spPr bwMode="auto">
          <a:xfrm>
            <a:off x="6011863" y="4724400"/>
            <a:ext cx="14779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395288" y="260350"/>
            <a:ext cx="3311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GB" sz="2800">
                <a:solidFill>
                  <a:srgbClr val="FFFFFF"/>
                </a:solidFill>
                <a:latin typeface="Georgia" pitchFamily="18" charset="0"/>
                <a:ea typeface="ＭＳ Ｐゴシック" pitchFamily="34" charset="-128"/>
              </a:rPr>
              <a:t>JISC DURA Project</a:t>
            </a:r>
            <a:endParaRPr lang="en-GB" sz="2800">
              <a:solidFill>
                <a:srgbClr val="8E1800"/>
              </a:solidFill>
              <a:latin typeface="Georgia" pitchFamily="18" charset="0"/>
              <a:ea typeface="ＭＳ Ｐゴシック" pitchFamily="34" charset="-128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/>
          <a:srcRect l="1588" t="17291" r="78113" b="13544"/>
          <a:stretch>
            <a:fillRect/>
          </a:stretch>
        </p:blipFill>
        <p:spPr bwMode="auto">
          <a:xfrm>
            <a:off x="839788" y="3021013"/>
            <a:ext cx="823912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4" name="Group 5"/>
          <p:cNvGrpSpPr>
            <a:grpSpLocks/>
          </p:cNvGrpSpPr>
          <p:nvPr/>
        </p:nvGrpSpPr>
        <p:grpSpPr bwMode="auto">
          <a:xfrm>
            <a:off x="3851275" y="239713"/>
            <a:ext cx="4897438" cy="525462"/>
            <a:chOff x="2839" y="1266"/>
            <a:chExt cx="2606" cy="331"/>
          </a:xfrm>
        </p:grpSpPr>
        <p:sp>
          <p:nvSpPr>
            <p:cNvPr id="30762" name="Rectangle 7"/>
            <p:cNvSpPr>
              <a:spLocks noChangeArrowheads="1"/>
            </p:cNvSpPr>
            <p:nvPr/>
          </p:nvSpPr>
          <p:spPr bwMode="auto">
            <a:xfrm>
              <a:off x="2862" y="1319"/>
              <a:ext cx="2559" cy="249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ea typeface="ＭＳ Ｐゴシック" pitchFamily="34" charset="-128"/>
              </a:endParaRPr>
            </a:p>
          </p:txBody>
        </p:sp>
        <p:sp>
          <p:nvSpPr>
            <p:cNvPr id="30763" name="Text Box 8"/>
            <p:cNvSpPr txBox="1">
              <a:spLocks noChangeArrowheads="1"/>
            </p:cNvSpPr>
            <p:nvPr/>
          </p:nvSpPr>
          <p:spPr bwMode="auto">
            <a:xfrm>
              <a:off x="2839" y="1266"/>
              <a:ext cx="2606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r">
                <a:buClr>
                  <a:srgbClr val="FFFFFF"/>
                </a:buClr>
                <a:buFont typeface="Myriad Pro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2800">
                  <a:solidFill>
                    <a:srgbClr val="8E1800"/>
                  </a:solidFill>
                  <a:latin typeface="Georgia" pitchFamily="18" charset="0"/>
                  <a:ea typeface="ＭＳ Ｐゴシック" pitchFamily="34" charset="-128"/>
                </a:rPr>
                <a:t>http://jisc-dura.blogspot.com</a:t>
              </a:r>
            </a:p>
          </p:txBody>
        </p:sp>
      </p:grpSp>
      <p:pic>
        <p:nvPicPr>
          <p:cNvPr id="14" name="Picture 13" descr="3-Build-your-network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4508500"/>
            <a:ext cx="23844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908175" y="836613"/>
            <a:ext cx="5516563" cy="1076325"/>
            <a:chOff x="1202" y="527"/>
            <a:chExt cx="3475" cy="678"/>
          </a:xfrm>
        </p:grpSpPr>
        <p:grpSp>
          <p:nvGrpSpPr>
            <p:cNvPr id="30756" name="Group 3"/>
            <p:cNvGrpSpPr>
              <a:grpSpLocks/>
            </p:cNvGrpSpPr>
            <p:nvPr/>
          </p:nvGrpSpPr>
          <p:grpSpPr bwMode="auto">
            <a:xfrm>
              <a:off x="1202" y="845"/>
              <a:ext cx="3475" cy="360"/>
              <a:chOff x="1066" y="845"/>
              <a:chExt cx="3475" cy="360"/>
            </a:xfrm>
          </p:grpSpPr>
          <p:sp>
            <p:nvSpPr>
              <p:cNvPr id="30758" name="Ink 4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066" y="981"/>
                <a:ext cx="724" cy="224"/>
              </a:xfrm>
              <a:custGeom>
                <a:avLst/>
                <a:gdLst>
                  <a:gd name="T0" fmla="*/ 0 w 3191"/>
                  <a:gd name="T1" fmla="*/ 0 h 987"/>
                  <a:gd name="T2" fmla="*/ 0 w 3191"/>
                  <a:gd name="T3" fmla="*/ 0 h 987"/>
                  <a:gd name="T4" fmla="*/ 0 w 3191"/>
                  <a:gd name="T5" fmla="*/ 0 h 987"/>
                  <a:gd name="T6" fmla="*/ 0 w 3191"/>
                  <a:gd name="T7" fmla="*/ 0 h 987"/>
                  <a:gd name="T8" fmla="*/ 0 w 3191"/>
                  <a:gd name="T9" fmla="*/ 0 h 987"/>
                  <a:gd name="T10" fmla="*/ 0 w 3191"/>
                  <a:gd name="T11" fmla="*/ 0 h 987"/>
                  <a:gd name="T12" fmla="*/ 0 w 3191"/>
                  <a:gd name="T13" fmla="*/ 0 h 987"/>
                  <a:gd name="T14" fmla="*/ 0 w 3191"/>
                  <a:gd name="T15" fmla="*/ 0 h 987"/>
                  <a:gd name="T16" fmla="*/ 0 w 3191"/>
                  <a:gd name="T17" fmla="*/ 0 h 987"/>
                  <a:gd name="T18" fmla="*/ 0 w 3191"/>
                  <a:gd name="T19" fmla="*/ 0 h 987"/>
                  <a:gd name="T20" fmla="*/ 0 w 3191"/>
                  <a:gd name="T21" fmla="*/ 0 h 987"/>
                  <a:gd name="T22" fmla="*/ 0 w 3191"/>
                  <a:gd name="T23" fmla="*/ 0 h 987"/>
                  <a:gd name="T24" fmla="*/ 0 w 3191"/>
                  <a:gd name="T25" fmla="*/ 0 h 987"/>
                  <a:gd name="T26" fmla="*/ 0 w 3191"/>
                  <a:gd name="T27" fmla="*/ 0 h 987"/>
                  <a:gd name="T28" fmla="*/ 0 w 3191"/>
                  <a:gd name="T29" fmla="*/ 0 h 987"/>
                  <a:gd name="T30" fmla="*/ 0 w 3191"/>
                  <a:gd name="T31" fmla="*/ 0 h 987"/>
                  <a:gd name="T32" fmla="*/ 0 w 3191"/>
                  <a:gd name="T33" fmla="*/ 0 h 987"/>
                  <a:gd name="T34" fmla="*/ 0 w 3191"/>
                  <a:gd name="T35" fmla="*/ 0 h 987"/>
                  <a:gd name="T36" fmla="*/ 0 w 3191"/>
                  <a:gd name="T37" fmla="*/ 0 h 987"/>
                  <a:gd name="T38" fmla="*/ 0 w 3191"/>
                  <a:gd name="T39" fmla="*/ 0 h 987"/>
                  <a:gd name="T40" fmla="*/ 0 w 3191"/>
                  <a:gd name="T41" fmla="*/ 0 h 987"/>
                  <a:gd name="T42" fmla="*/ 0 w 3191"/>
                  <a:gd name="T43" fmla="*/ 0 h 987"/>
                  <a:gd name="T44" fmla="*/ 0 w 3191"/>
                  <a:gd name="T45" fmla="*/ 0 h 987"/>
                  <a:gd name="T46" fmla="*/ 0 w 3191"/>
                  <a:gd name="T47" fmla="*/ 0 h 987"/>
                  <a:gd name="T48" fmla="*/ 0 w 3191"/>
                  <a:gd name="T49" fmla="*/ 0 h 987"/>
                  <a:gd name="T50" fmla="*/ 0 w 3191"/>
                  <a:gd name="T51" fmla="*/ 0 h 987"/>
                  <a:gd name="T52" fmla="*/ 0 w 3191"/>
                  <a:gd name="T53" fmla="*/ 0 h 987"/>
                  <a:gd name="T54" fmla="*/ 0 w 3191"/>
                  <a:gd name="T55" fmla="*/ 0 h 987"/>
                  <a:gd name="T56" fmla="*/ 0 w 3191"/>
                  <a:gd name="T57" fmla="*/ 0 h 987"/>
                  <a:gd name="T58" fmla="*/ 0 w 3191"/>
                  <a:gd name="T59" fmla="*/ 0 h 987"/>
                  <a:gd name="T60" fmla="*/ 0 w 3191"/>
                  <a:gd name="T61" fmla="*/ 0 h 987"/>
                  <a:gd name="T62" fmla="*/ 0 w 3191"/>
                  <a:gd name="T63" fmla="*/ 0 h 987"/>
                  <a:gd name="T64" fmla="*/ 0 w 3191"/>
                  <a:gd name="T65" fmla="*/ 0 h 987"/>
                  <a:gd name="T66" fmla="*/ 0 w 3191"/>
                  <a:gd name="T67" fmla="*/ 0 h 9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191"/>
                  <a:gd name="T103" fmla="*/ 0 h 987"/>
                  <a:gd name="T104" fmla="*/ 3191 w 3191"/>
                  <a:gd name="T105" fmla="*/ 987 h 98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191" h="987" extrusionOk="0">
                    <a:moveTo>
                      <a:pt x="522" y="213"/>
                    </a:moveTo>
                    <a:cubicBezTo>
                      <a:pt x="518" y="160"/>
                      <a:pt x="524" y="268"/>
                      <a:pt x="525" y="273"/>
                    </a:cubicBezTo>
                    <a:cubicBezTo>
                      <a:pt x="539" y="364"/>
                      <a:pt x="547" y="455"/>
                      <a:pt x="560" y="546"/>
                    </a:cubicBezTo>
                    <a:cubicBezTo>
                      <a:pt x="572" y="629"/>
                      <a:pt x="586" y="712"/>
                      <a:pt x="600" y="795"/>
                    </a:cubicBezTo>
                    <a:cubicBezTo>
                      <a:pt x="606" y="832"/>
                      <a:pt x="613" y="869"/>
                      <a:pt x="631" y="902"/>
                    </a:cubicBezTo>
                    <a:cubicBezTo>
                      <a:pt x="631" y="869"/>
                      <a:pt x="628" y="839"/>
                      <a:pt x="622" y="806"/>
                    </a:cubicBezTo>
                  </a:path>
                  <a:path w="3191" h="987" extrusionOk="0">
                    <a:moveTo>
                      <a:pt x="57" y="203"/>
                    </a:moveTo>
                    <a:cubicBezTo>
                      <a:pt x="23" y="163"/>
                      <a:pt x="-15" y="137"/>
                      <a:pt x="11" y="84"/>
                    </a:cubicBezTo>
                    <a:cubicBezTo>
                      <a:pt x="34" y="39"/>
                      <a:pt x="70" y="20"/>
                      <a:pt x="120" y="9"/>
                    </a:cubicBezTo>
                    <a:cubicBezTo>
                      <a:pt x="211" y="-12"/>
                      <a:pt x="313" y="5"/>
                      <a:pt x="402" y="31"/>
                    </a:cubicBezTo>
                    <a:cubicBezTo>
                      <a:pt x="522" y="67"/>
                      <a:pt x="641" y="126"/>
                      <a:pt x="744" y="196"/>
                    </a:cubicBezTo>
                    <a:cubicBezTo>
                      <a:pt x="891" y="296"/>
                      <a:pt x="1022" y="435"/>
                      <a:pt x="1048" y="617"/>
                    </a:cubicBezTo>
                    <a:cubicBezTo>
                      <a:pt x="1060" y="701"/>
                      <a:pt x="1044" y="800"/>
                      <a:pt x="1000" y="874"/>
                    </a:cubicBezTo>
                    <a:cubicBezTo>
                      <a:pt x="950" y="959"/>
                      <a:pt x="859" y="989"/>
                      <a:pt x="765" y="986"/>
                    </a:cubicBezTo>
                    <a:cubicBezTo>
                      <a:pt x="638" y="982"/>
                      <a:pt x="515" y="936"/>
                      <a:pt x="398" y="890"/>
                    </a:cubicBezTo>
                    <a:cubicBezTo>
                      <a:pt x="332" y="864"/>
                      <a:pt x="267" y="834"/>
                      <a:pt x="201" y="806"/>
                    </a:cubicBezTo>
                  </a:path>
                  <a:path w="3191" h="987" extrusionOk="0">
                    <a:moveTo>
                      <a:pt x="1223" y="385"/>
                    </a:moveTo>
                    <a:cubicBezTo>
                      <a:pt x="1235" y="415"/>
                      <a:pt x="1233" y="444"/>
                      <a:pt x="1235" y="478"/>
                    </a:cubicBezTo>
                    <a:cubicBezTo>
                      <a:pt x="1238" y="534"/>
                      <a:pt x="1238" y="591"/>
                      <a:pt x="1241" y="647"/>
                    </a:cubicBezTo>
                    <a:cubicBezTo>
                      <a:pt x="1243" y="693"/>
                      <a:pt x="1245" y="735"/>
                      <a:pt x="1253" y="781"/>
                    </a:cubicBezTo>
                    <a:cubicBezTo>
                      <a:pt x="1255" y="794"/>
                      <a:pt x="1255" y="798"/>
                      <a:pt x="1267" y="795"/>
                    </a:cubicBezTo>
                  </a:path>
                  <a:path w="3191" h="987" extrusionOk="0">
                    <a:moveTo>
                      <a:pt x="1456" y="464"/>
                    </a:moveTo>
                    <a:cubicBezTo>
                      <a:pt x="1465" y="489"/>
                      <a:pt x="1470" y="503"/>
                      <a:pt x="1473" y="531"/>
                    </a:cubicBezTo>
                    <a:cubicBezTo>
                      <a:pt x="1477" y="569"/>
                      <a:pt x="1477" y="607"/>
                      <a:pt x="1478" y="645"/>
                    </a:cubicBezTo>
                    <a:cubicBezTo>
                      <a:pt x="1479" y="683"/>
                      <a:pt x="1476" y="720"/>
                      <a:pt x="1474" y="758"/>
                    </a:cubicBezTo>
                    <a:cubicBezTo>
                      <a:pt x="1473" y="775"/>
                      <a:pt x="1472" y="792"/>
                      <a:pt x="1471" y="809"/>
                    </a:cubicBezTo>
                    <a:cubicBezTo>
                      <a:pt x="1456" y="774"/>
                      <a:pt x="1454" y="730"/>
                      <a:pt x="1452" y="691"/>
                    </a:cubicBezTo>
                    <a:cubicBezTo>
                      <a:pt x="1449" y="622"/>
                      <a:pt x="1452" y="552"/>
                      <a:pt x="1466" y="485"/>
                    </a:cubicBezTo>
                    <a:cubicBezTo>
                      <a:pt x="1479" y="426"/>
                      <a:pt x="1504" y="373"/>
                      <a:pt x="1547" y="331"/>
                    </a:cubicBezTo>
                    <a:cubicBezTo>
                      <a:pt x="1574" y="304"/>
                      <a:pt x="1627" y="270"/>
                      <a:pt x="1668" y="277"/>
                    </a:cubicBezTo>
                    <a:cubicBezTo>
                      <a:pt x="1698" y="282"/>
                      <a:pt x="1704" y="312"/>
                      <a:pt x="1706" y="337"/>
                    </a:cubicBezTo>
                    <a:cubicBezTo>
                      <a:pt x="1709" y="387"/>
                      <a:pt x="1701" y="443"/>
                      <a:pt x="1694" y="492"/>
                    </a:cubicBezTo>
                    <a:cubicBezTo>
                      <a:pt x="1685" y="554"/>
                      <a:pt x="1675" y="614"/>
                      <a:pt x="1679" y="677"/>
                    </a:cubicBezTo>
                    <a:cubicBezTo>
                      <a:pt x="1682" y="718"/>
                      <a:pt x="1685" y="770"/>
                      <a:pt x="1712" y="804"/>
                    </a:cubicBezTo>
                    <a:cubicBezTo>
                      <a:pt x="1733" y="831"/>
                      <a:pt x="1764" y="836"/>
                      <a:pt x="1795" y="831"/>
                    </a:cubicBezTo>
                    <a:cubicBezTo>
                      <a:pt x="1838" y="824"/>
                      <a:pt x="1875" y="805"/>
                      <a:pt x="1909" y="777"/>
                    </a:cubicBezTo>
                    <a:cubicBezTo>
                      <a:pt x="1917" y="769"/>
                      <a:pt x="1926" y="761"/>
                      <a:pt x="1934" y="753"/>
                    </a:cubicBezTo>
                  </a:path>
                  <a:path w="3191" h="987" extrusionOk="0">
                    <a:moveTo>
                      <a:pt x="2145" y="313"/>
                    </a:moveTo>
                    <a:cubicBezTo>
                      <a:pt x="2150" y="341"/>
                      <a:pt x="2145" y="366"/>
                      <a:pt x="2138" y="394"/>
                    </a:cubicBezTo>
                    <a:cubicBezTo>
                      <a:pt x="2126" y="445"/>
                      <a:pt x="2124" y="498"/>
                      <a:pt x="2119" y="550"/>
                    </a:cubicBezTo>
                    <a:cubicBezTo>
                      <a:pt x="2113" y="609"/>
                      <a:pt x="2110" y="668"/>
                      <a:pt x="2120" y="727"/>
                    </a:cubicBezTo>
                    <a:cubicBezTo>
                      <a:pt x="2126" y="762"/>
                      <a:pt x="2138" y="799"/>
                      <a:pt x="2172" y="815"/>
                    </a:cubicBezTo>
                    <a:cubicBezTo>
                      <a:pt x="2197" y="827"/>
                      <a:pt x="2236" y="817"/>
                      <a:pt x="2257" y="799"/>
                    </a:cubicBezTo>
                    <a:cubicBezTo>
                      <a:pt x="2275" y="784"/>
                      <a:pt x="2287" y="761"/>
                      <a:pt x="2299" y="741"/>
                    </a:cubicBezTo>
                  </a:path>
                  <a:path w="3191" h="987" extrusionOk="0">
                    <a:moveTo>
                      <a:pt x="2155" y="612"/>
                    </a:moveTo>
                    <a:cubicBezTo>
                      <a:pt x="2183" y="629"/>
                      <a:pt x="2187" y="608"/>
                      <a:pt x="2213" y="592"/>
                    </a:cubicBezTo>
                    <a:cubicBezTo>
                      <a:pt x="2240" y="575"/>
                      <a:pt x="2258" y="562"/>
                      <a:pt x="2273" y="535"/>
                    </a:cubicBezTo>
                  </a:path>
                  <a:path w="3191" h="987" extrusionOk="0">
                    <a:moveTo>
                      <a:pt x="2080" y="404"/>
                    </a:moveTo>
                    <a:cubicBezTo>
                      <a:pt x="2074" y="403"/>
                      <a:pt x="2068" y="402"/>
                      <a:pt x="2062" y="401"/>
                    </a:cubicBezTo>
                    <a:cubicBezTo>
                      <a:pt x="2065" y="379"/>
                      <a:pt x="2083" y="368"/>
                      <a:pt x="2105" y="355"/>
                    </a:cubicBezTo>
                    <a:cubicBezTo>
                      <a:pt x="2146" y="331"/>
                      <a:pt x="2181" y="301"/>
                      <a:pt x="2223" y="277"/>
                    </a:cubicBezTo>
                    <a:cubicBezTo>
                      <a:pt x="2260" y="257"/>
                      <a:pt x="2273" y="250"/>
                      <a:pt x="2297" y="236"/>
                    </a:cubicBezTo>
                  </a:path>
                  <a:path w="3191" h="987" extrusionOk="0">
                    <a:moveTo>
                      <a:pt x="2645" y="319"/>
                    </a:moveTo>
                    <a:cubicBezTo>
                      <a:pt x="2619" y="346"/>
                      <a:pt x="2592" y="370"/>
                      <a:pt x="2568" y="398"/>
                    </a:cubicBezTo>
                    <a:cubicBezTo>
                      <a:pt x="2529" y="442"/>
                      <a:pt x="2503" y="491"/>
                      <a:pt x="2482" y="546"/>
                    </a:cubicBezTo>
                    <a:cubicBezTo>
                      <a:pt x="2458" y="607"/>
                      <a:pt x="2454" y="667"/>
                      <a:pt x="2460" y="731"/>
                    </a:cubicBezTo>
                    <a:cubicBezTo>
                      <a:pt x="2465" y="780"/>
                      <a:pt x="2483" y="823"/>
                      <a:pt x="2526" y="850"/>
                    </a:cubicBezTo>
                    <a:cubicBezTo>
                      <a:pt x="2570" y="878"/>
                      <a:pt x="2619" y="871"/>
                      <a:pt x="2663" y="851"/>
                    </a:cubicBezTo>
                    <a:cubicBezTo>
                      <a:pt x="2732" y="821"/>
                      <a:pt x="2782" y="779"/>
                      <a:pt x="2837" y="729"/>
                    </a:cubicBezTo>
                  </a:path>
                  <a:path w="3191" h="987" extrusionOk="0">
                    <a:moveTo>
                      <a:pt x="2909" y="358"/>
                    </a:moveTo>
                    <a:cubicBezTo>
                      <a:pt x="2904" y="359"/>
                      <a:pt x="2899" y="361"/>
                      <a:pt x="2894" y="362"/>
                    </a:cubicBezTo>
                    <a:cubicBezTo>
                      <a:pt x="2914" y="344"/>
                      <a:pt x="2933" y="327"/>
                      <a:pt x="2956" y="313"/>
                    </a:cubicBezTo>
                    <a:cubicBezTo>
                      <a:pt x="2990" y="292"/>
                      <a:pt x="3032" y="280"/>
                      <a:pt x="3064" y="258"/>
                    </a:cubicBezTo>
                    <a:cubicBezTo>
                      <a:pt x="3106" y="230"/>
                      <a:pt x="3147" y="198"/>
                      <a:pt x="3190" y="170"/>
                    </a:cubicBezTo>
                  </a:path>
                  <a:path w="3191" h="987" extrusionOk="0">
                    <a:moveTo>
                      <a:pt x="3109" y="258"/>
                    </a:moveTo>
                    <a:cubicBezTo>
                      <a:pt x="3102" y="287"/>
                      <a:pt x="3095" y="320"/>
                      <a:pt x="3092" y="349"/>
                    </a:cubicBezTo>
                    <a:cubicBezTo>
                      <a:pt x="3086" y="412"/>
                      <a:pt x="3087" y="476"/>
                      <a:pt x="3083" y="539"/>
                    </a:cubicBezTo>
                    <a:cubicBezTo>
                      <a:pt x="3079" y="609"/>
                      <a:pt x="3077" y="680"/>
                      <a:pt x="3080" y="750"/>
                    </a:cubicBezTo>
                    <a:cubicBezTo>
                      <a:pt x="3083" y="778"/>
                      <a:pt x="3083" y="783"/>
                      <a:pt x="3084" y="800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9" name="Ink 5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994" y="935"/>
                <a:ext cx="476" cy="227"/>
              </a:xfrm>
              <a:custGeom>
                <a:avLst/>
                <a:gdLst>
                  <a:gd name="T0" fmla="*/ 0 w 2100"/>
                  <a:gd name="T1" fmla="*/ 0 h 999"/>
                  <a:gd name="T2" fmla="*/ 0 w 2100"/>
                  <a:gd name="T3" fmla="*/ 0 h 999"/>
                  <a:gd name="T4" fmla="*/ 0 w 2100"/>
                  <a:gd name="T5" fmla="*/ 0 h 999"/>
                  <a:gd name="T6" fmla="*/ 0 w 2100"/>
                  <a:gd name="T7" fmla="*/ 0 h 999"/>
                  <a:gd name="T8" fmla="*/ 0 w 2100"/>
                  <a:gd name="T9" fmla="*/ 0 h 999"/>
                  <a:gd name="T10" fmla="*/ 0 w 2100"/>
                  <a:gd name="T11" fmla="*/ 0 h 999"/>
                  <a:gd name="T12" fmla="*/ 0 w 2100"/>
                  <a:gd name="T13" fmla="*/ 0 h 999"/>
                  <a:gd name="T14" fmla="*/ 0 w 2100"/>
                  <a:gd name="T15" fmla="*/ 0 h 999"/>
                  <a:gd name="T16" fmla="*/ 0 w 2100"/>
                  <a:gd name="T17" fmla="*/ 0 h 999"/>
                  <a:gd name="T18" fmla="*/ 0 w 2100"/>
                  <a:gd name="T19" fmla="*/ 0 h 999"/>
                  <a:gd name="T20" fmla="*/ 0 w 2100"/>
                  <a:gd name="T21" fmla="*/ 0 h 999"/>
                  <a:gd name="T22" fmla="*/ 0 w 2100"/>
                  <a:gd name="T23" fmla="*/ 0 h 999"/>
                  <a:gd name="T24" fmla="*/ 0 w 2100"/>
                  <a:gd name="T25" fmla="*/ 0 h 999"/>
                  <a:gd name="T26" fmla="*/ 0 w 2100"/>
                  <a:gd name="T27" fmla="*/ 0 h 999"/>
                  <a:gd name="T28" fmla="*/ 0 w 2100"/>
                  <a:gd name="T29" fmla="*/ 0 h 999"/>
                  <a:gd name="T30" fmla="*/ 0 w 2100"/>
                  <a:gd name="T31" fmla="*/ 0 h 999"/>
                  <a:gd name="T32" fmla="*/ 0 w 2100"/>
                  <a:gd name="T33" fmla="*/ 0 h 999"/>
                  <a:gd name="T34" fmla="*/ 0 w 2100"/>
                  <a:gd name="T35" fmla="*/ 0 h 999"/>
                  <a:gd name="T36" fmla="*/ 0 w 2100"/>
                  <a:gd name="T37" fmla="*/ 0 h 999"/>
                  <a:gd name="T38" fmla="*/ 0 w 2100"/>
                  <a:gd name="T39" fmla="*/ 0 h 999"/>
                  <a:gd name="T40" fmla="*/ 0 w 2100"/>
                  <a:gd name="T41" fmla="*/ 0 h 999"/>
                  <a:gd name="T42" fmla="*/ 0 w 2100"/>
                  <a:gd name="T43" fmla="*/ 0 h 999"/>
                  <a:gd name="T44" fmla="*/ 0 w 2100"/>
                  <a:gd name="T45" fmla="*/ 0 h 999"/>
                  <a:gd name="T46" fmla="*/ 0 w 2100"/>
                  <a:gd name="T47" fmla="*/ 0 h 999"/>
                  <a:gd name="T48" fmla="*/ 0 w 2100"/>
                  <a:gd name="T49" fmla="*/ 0 h 999"/>
                  <a:gd name="T50" fmla="*/ 0 w 2100"/>
                  <a:gd name="T51" fmla="*/ 0 h 999"/>
                  <a:gd name="T52" fmla="*/ 0 w 2100"/>
                  <a:gd name="T53" fmla="*/ 0 h 999"/>
                  <a:gd name="T54" fmla="*/ 0 w 2100"/>
                  <a:gd name="T55" fmla="*/ 0 h 999"/>
                  <a:gd name="T56" fmla="*/ 0 w 2100"/>
                  <a:gd name="T57" fmla="*/ 0 h 999"/>
                  <a:gd name="T58" fmla="*/ 0 w 2100"/>
                  <a:gd name="T59" fmla="*/ 0 h 999"/>
                  <a:gd name="T60" fmla="*/ 0 w 2100"/>
                  <a:gd name="T61" fmla="*/ 0 h 999"/>
                  <a:gd name="T62" fmla="*/ 0 w 2100"/>
                  <a:gd name="T63" fmla="*/ 0 h 999"/>
                  <a:gd name="T64" fmla="*/ 0 w 2100"/>
                  <a:gd name="T65" fmla="*/ 0 h 999"/>
                  <a:gd name="T66" fmla="*/ 0 w 2100"/>
                  <a:gd name="T67" fmla="*/ 0 h 999"/>
                  <a:gd name="T68" fmla="*/ 0 w 2100"/>
                  <a:gd name="T69" fmla="*/ 0 h 999"/>
                  <a:gd name="T70" fmla="*/ 0 w 2100"/>
                  <a:gd name="T71" fmla="*/ 0 h 999"/>
                  <a:gd name="T72" fmla="*/ 0 w 2100"/>
                  <a:gd name="T73" fmla="*/ 0 h 999"/>
                  <a:gd name="T74" fmla="*/ 0 w 2100"/>
                  <a:gd name="T75" fmla="*/ 0 h 999"/>
                  <a:gd name="T76" fmla="*/ 0 w 2100"/>
                  <a:gd name="T77" fmla="*/ 0 h 999"/>
                  <a:gd name="T78" fmla="*/ 0 w 2100"/>
                  <a:gd name="T79" fmla="*/ 0 h 999"/>
                  <a:gd name="T80" fmla="*/ 0 w 2100"/>
                  <a:gd name="T81" fmla="*/ 0 h 999"/>
                  <a:gd name="T82" fmla="*/ 0 w 2100"/>
                  <a:gd name="T83" fmla="*/ 0 h 999"/>
                  <a:gd name="T84" fmla="*/ 0 w 2100"/>
                  <a:gd name="T85" fmla="*/ 0 h 999"/>
                  <a:gd name="T86" fmla="*/ 0 w 2100"/>
                  <a:gd name="T87" fmla="*/ 0 h 999"/>
                  <a:gd name="T88" fmla="*/ 0 w 2100"/>
                  <a:gd name="T89" fmla="*/ 0 h 999"/>
                  <a:gd name="T90" fmla="*/ 0 w 2100"/>
                  <a:gd name="T91" fmla="*/ 0 h 999"/>
                  <a:gd name="T92" fmla="*/ 0 w 2100"/>
                  <a:gd name="T93" fmla="*/ 0 h 999"/>
                  <a:gd name="T94" fmla="*/ 0 w 2100"/>
                  <a:gd name="T95" fmla="*/ 0 h 999"/>
                  <a:gd name="T96" fmla="*/ 0 w 2100"/>
                  <a:gd name="T97" fmla="*/ 0 h 999"/>
                  <a:gd name="T98" fmla="*/ 0 w 2100"/>
                  <a:gd name="T99" fmla="*/ 0 h 999"/>
                  <a:gd name="T100" fmla="*/ 0 w 2100"/>
                  <a:gd name="T101" fmla="*/ 0 h 999"/>
                  <a:gd name="T102" fmla="*/ 0 w 2100"/>
                  <a:gd name="T103" fmla="*/ 0 h 999"/>
                  <a:gd name="T104" fmla="*/ 0 w 2100"/>
                  <a:gd name="T105" fmla="*/ 0 h 999"/>
                  <a:gd name="T106" fmla="*/ 0 w 2100"/>
                  <a:gd name="T107" fmla="*/ 0 h 999"/>
                  <a:gd name="T108" fmla="*/ 0 w 2100"/>
                  <a:gd name="T109" fmla="*/ 0 h 99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100"/>
                  <a:gd name="T166" fmla="*/ 0 h 999"/>
                  <a:gd name="T167" fmla="*/ 2100 w 2100"/>
                  <a:gd name="T168" fmla="*/ 999 h 99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100" h="999" extrusionOk="0">
                    <a:moveTo>
                      <a:pt x="28" y="76"/>
                    </a:moveTo>
                    <a:cubicBezTo>
                      <a:pt x="5" y="106"/>
                      <a:pt x="1" y="93"/>
                      <a:pt x="0" y="136"/>
                    </a:cubicBezTo>
                    <a:cubicBezTo>
                      <a:pt x="-2" y="209"/>
                      <a:pt x="18" y="288"/>
                      <a:pt x="36" y="358"/>
                    </a:cubicBezTo>
                    <a:cubicBezTo>
                      <a:pt x="53" y="424"/>
                      <a:pt x="72" y="491"/>
                      <a:pt x="96" y="554"/>
                    </a:cubicBezTo>
                    <a:cubicBezTo>
                      <a:pt x="141" y="673"/>
                      <a:pt x="207" y="816"/>
                      <a:pt x="324" y="880"/>
                    </a:cubicBezTo>
                    <a:cubicBezTo>
                      <a:pt x="356" y="897"/>
                      <a:pt x="393" y="908"/>
                      <a:pt x="430" y="903"/>
                    </a:cubicBezTo>
                    <a:cubicBezTo>
                      <a:pt x="467" y="898"/>
                      <a:pt x="495" y="872"/>
                      <a:pt x="516" y="843"/>
                    </a:cubicBezTo>
                    <a:cubicBezTo>
                      <a:pt x="564" y="778"/>
                      <a:pt x="588" y="695"/>
                      <a:pt x="606" y="618"/>
                    </a:cubicBezTo>
                    <a:cubicBezTo>
                      <a:pt x="644" y="455"/>
                      <a:pt x="659" y="275"/>
                      <a:pt x="642" y="108"/>
                    </a:cubicBezTo>
                    <a:cubicBezTo>
                      <a:pt x="639" y="74"/>
                      <a:pt x="637" y="44"/>
                      <a:pt x="625" y="12"/>
                    </a:cubicBezTo>
                    <a:cubicBezTo>
                      <a:pt x="623" y="8"/>
                      <a:pt x="620" y="4"/>
                      <a:pt x="618" y="0"/>
                    </a:cubicBezTo>
                  </a:path>
                  <a:path w="2100" h="999" extrusionOk="0">
                    <a:moveTo>
                      <a:pt x="999" y="373"/>
                    </a:moveTo>
                    <a:cubicBezTo>
                      <a:pt x="977" y="387"/>
                      <a:pt x="976" y="389"/>
                      <a:pt x="956" y="406"/>
                    </a:cubicBezTo>
                    <a:cubicBezTo>
                      <a:pt x="932" y="427"/>
                      <a:pt x="909" y="449"/>
                      <a:pt x="893" y="477"/>
                    </a:cubicBezTo>
                    <a:cubicBezTo>
                      <a:pt x="878" y="505"/>
                      <a:pt x="867" y="542"/>
                      <a:pt x="870" y="574"/>
                    </a:cubicBezTo>
                    <a:cubicBezTo>
                      <a:pt x="873" y="608"/>
                      <a:pt x="890" y="633"/>
                      <a:pt x="910" y="659"/>
                    </a:cubicBezTo>
                    <a:cubicBezTo>
                      <a:pt x="928" y="683"/>
                      <a:pt x="950" y="703"/>
                      <a:pt x="973" y="723"/>
                    </a:cubicBezTo>
                    <a:cubicBezTo>
                      <a:pt x="989" y="737"/>
                      <a:pt x="1021" y="761"/>
                      <a:pt x="1026" y="783"/>
                    </a:cubicBezTo>
                    <a:cubicBezTo>
                      <a:pt x="1032" y="811"/>
                      <a:pt x="1006" y="841"/>
                      <a:pt x="992" y="861"/>
                    </a:cubicBezTo>
                    <a:cubicBezTo>
                      <a:pt x="963" y="901"/>
                      <a:pt x="934" y="938"/>
                      <a:pt x="893" y="967"/>
                    </a:cubicBezTo>
                    <a:cubicBezTo>
                      <a:pt x="859" y="991"/>
                      <a:pt x="815" y="1010"/>
                      <a:pt x="773" y="993"/>
                    </a:cubicBezTo>
                    <a:cubicBezTo>
                      <a:pt x="733" y="977"/>
                      <a:pt x="705" y="934"/>
                      <a:pt x="694" y="894"/>
                    </a:cubicBezTo>
                    <a:cubicBezTo>
                      <a:pt x="693" y="886"/>
                      <a:pt x="692" y="877"/>
                      <a:pt x="691" y="869"/>
                    </a:cubicBezTo>
                  </a:path>
                  <a:path w="2100" h="999" extrusionOk="0">
                    <a:moveTo>
                      <a:pt x="1170" y="646"/>
                    </a:moveTo>
                    <a:cubicBezTo>
                      <a:pt x="1183" y="629"/>
                      <a:pt x="1186" y="624"/>
                      <a:pt x="1196" y="615"/>
                    </a:cubicBezTo>
                    <a:cubicBezTo>
                      <a:pt x="1199" y="645"/>
                      <a:pt x="1196" y="674"/>
                      <a:pt x="1193" y="704"/>
                    </a:cubicBezTo>
                    <a:cubicBezTo>
                      <a:pt x="1188" y="750"/>
                      <a:pt x="1188" y="796"/>
                      <a:pt x="1197" y="842"/>
                    </a:cubicBezTo>
                    <a:cubicBezTo>
                      <a:pt x="1205" y="882"/>
                      <a:pt x="1217" y="914"/>
                      <a:pt x="1254" y="934"/>
                    </a:cubicBezTo>
                    <a:cubicBezTo>
                      <a:pt x="1289" y="953"/>
                      <a:pt x="1321" y="941"/>
                      <a:pt x="1355" y="930"/>
                    </a:cubicBezTo>
                    <a:cubicBezTo>
                      <a:pt x="1393" y="917"/>
                      <a:pt x="1426" y="898"/>
                      <a:pt x="1450" y="864"/>
                    </a:cubicBezTo>
                    <a:cubicBezTo>
                      <a:pt x="1454" y="857"/>
                      <a:pt x="1457" y="850"/>
                      <a:pt x="1461" y="843"/>
                    </a:cubicBezTo>
                  </a:path>
                  <a:path w="2100" h="999" extrusionOk="0">
                    <a:moveTo>
                      <a:pt x="1250" y="823"/>
                    </a:moveTo>
                    <a:cubicBezTo>
                      <a:pt x="1226" y="847"/>
                      <a:pt x="1301" y="803"/>
                      <a:pt x="1313" y="798"/>
                    </a:cubicBezTo>
                    <a:cubicBezTo>
                      <a:pt x="1347" y="785"/>
                      <a:pt x="1384" y="767"/>
                      <a:pt x="1413" y="745"/>
                    </a:cubicBezTo>
                    <a:cubicBezTo>
                      <a:pt x="1428" y="730"/>
                      <a:pt x="1432" y="725"/>
                      <a:pt x="1444" y="718"/>
                    </a:cubicBezTo>
                  </a:path>
                  <a:path w="2100" h="999" extrusionOk="0">
                    <a:moveTo>
                      <a:pt x="1256" y="627"/>
                    </a:moveTo>
                    <a:cubicBezTo>
                      <a:pt x="1222" y="620"/>
                      <a:pt x="1222" y="620"/>
                      <a:pt x="1198" y="597"/>
                    </a:cubicBezTo>
                    <a:cubicBezTo>
                      <a:pt x="1219" y="571"/>
                      <a:pt x="1236" y="558"/>
                      <a:pt x="1266" y="543"/>
                    </a:cubicBezTo>
                    <a:cubicBezTo>
                      <a:pt x="1310" y="520"/>
                      <a:pt x="1353" y="501"/>
                      <a:pt x="1399" y="483"/>
                    </a:cubicBezTo>
                  </a:path>
                  <a:path w="2100" h="999" extrusionOk="0">
                    <a:moveTo>
                      <a:pt x="1637" y="572"/>
                    </a:moveTo>
                    <a:cubicBezTo>
                      <a:pt x="1641" y="603"/>
                      <a:pt x="1647" y="634"/>
                      <a:pt x="1653" y="665"/>
                    </a:cubicBezTo>
                    <a:cubicBezTo>
                      <a:pt x="1660" y="702"/>
                      <a:pt x="1667" y="738"/>
                      <a:pt x="1672" y="775"/>
                    </a:cubicBezTo>
                    <a:cubicBezTo>
                      <a:pt x="1675" y="798"/>
                      <a:pt x="1679" y="821"/>
                      <a:pt x="1680" y="844"/>
                    </a:cubicBezTo>
                    <a:cubicBezTo>
                      <a:pt x="1670" y="820"/>
                      <a:pt x="1663" y="799"/>
                      <a:pt x="1658" y="773"/>
                    </a:cubicBezTo>
                    <a:cubicBezTo>
                      <a:pt x="1650" y="735"/>
                      <a:pt x="1644" y="697"/>
                      <a:pt x="1642" y="659"/>
                    </a:cubicBezTo>
                    <a:cubicBezTo>
                      <a:pt x="1640" y="613"/>
                      <a:pt x="1643" y="564"/>
                      <a:pt x="1654" y="519"/>
                    </a:cubicBezTo>
                    <a:cubicBezTo>
                      <a:pt x="1665" y="476"/>
                      <a:pt x="1686" y="440"/>
                      <a:pt x="1716" y="408"/>
                    </a:cubicBezTo>
                    <a:cubicBezTo>
                      <a:pt x="1739" y="384"/>
                      <a:pt x="1768" y="374"/>
                      <a:pt x="1801" y="376"/>
                    </a:cubicBezTo>
                    <a:cubicBezTo>
                      <a:pt x="1826" y="378"/>
                      <a:pt x="1841" y="387"/>
                      <a:pt x="1856" y="406"/>
                    </a:cubicBezTo>
                    <a:cubicBezTo>
                      <a:pt x="1876" y="432"/>
                      <a:pt x="1864" y="473"/>
                      <a:pt x="1858" y="501"/>
                    </a:cubicBezTo>
                    <a:cubicBezTo>
                      <a:pt x="1848" y="549"/>
                      <a:pt x="1828" y="592"/>
                      <a:pt x="1813" y="638"/>
                    </a:cubicBezTo>
                    <a:cubicBezTo>
                      <a:pt x="1799" y="681"/>
                      <a:pt x="1794" y="734"/>
                      <a:pt x="1803" y="779"/>
                    </a:cubicBezTo>
                    <a:cubicBezTo>
                      <a:pt x="1812" y="823"/>
                      <a:pt x="1840" y="858"/>
                      <a:pt x="1875" y="884"/>
                    </a:cubicBezTo>
                    <a:cubicBezTo>
                      <a:pt x="1909" y="909"/>
                      <a:pt x="1952" y="921"/>
                      <a:pt x="1992" y="930"/>
                    </a:cubicBezTo>
                    <a:cubicBezTo>
                      <a:pt x="2028" y="938"/>
                      <a:pt x="2062" y="941"/>
                      <a:pt x="2099" y="942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Ink 6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2604" y="935"/>
                <a:ext cx="944" cy="227"/>
              </a:xfrm>
              <a:custGeom>
                <a:avLst/>
                <a:gdLst>
                  <a:gd name="T0" fmla="*/ 0 w 4164"/>
                  <a:gd name="T1" fmla="*/ 0 h 1001"/>
                  <a:gd name="T2" fmla="*/ 0 w 4164"/>
                  <a:gd name="T3" fmla="*/ 0 h 1001"/>
                  <a:gd name="T4" fmla="*/ 0 w 4164"/>
                  <a:gd name="T5" fmla="*/ 0 h 1001"/>
                  <a:gd name="T6" fmla="*/ 0 w 4164"/>
                  <a:gd name="T7" fmla="*/ 0 h 1001"/>
                  <a:gd name="T8" fmla="*/ 0 w 4164"/>
                  <a:gd name="T9" fmla="*/ 0 h 1001"/>
                  <a:gd name="T10" fmla="*/ 0 w 4164"/>
                  <a:gd name="T11" fmla="*/ 0 h 1001"/>
                  <a:gd name="T12" fmla="*/ 0 w 4164"/>
                  <a:gd name="T13" fmla="*/ 0 h 1001"/>
                  <a:gd name="T14" fmla="*/ 0 w 4164"/>
                  <a:gd name="T15" fmla="*/ 0 h 1001"/>
                  <a:gd name="T16" fmla="*/ 0 w 4164"/>
                  <a:gd name="T17" fmla="*/ 0 h 1001"/>
                  <a:gd name="T18" fmla="*/ 0 w 4164"/>
                  <a:gd name="T19" fmla="*/ 0 h 1001"/>
                  <a:gd name="T20" fmla="*/ 0 w 4164"/>
                  <a:gd name="T21" fmla="*/ 0 h 1001"/>
                  <a:gd name="T22" fmla="*/ 0 w 4164"/>
                  <a:gd name="T23" fmla="*/ 0 h 1001"/>
                  <a:gd name="T24" fmla="*/ 0 w 4164"/>
                  <a:gd name="T25" fmla="*/ 0 h 1001"/>
                  <a:gd name="T26" fmla="*/ 0 w 4164"/>
                  <a:gd name="T27" fmla="*/ 0 h 1001"/>
                  <a:gd name="T28" fmla="*/ 0 w 4164"/>
                  <a:gd name="T29" fmla="*/ 0 h 1001"/>
                  <a:gd name="T30" fmla="*/ 0 w 4164"/>
                  <a:gd name="T31" fmla="*/ 0 h 1001"/>
                  <a:gd name="T32" fmla="*/ 0 w 4164"/>
                  <a:gd name="T33" fmla="*/ 0 h 1001"/>
                  <a:gd name="T34" fmla="*/ 0 w 4164"/>
                  <a:gd name="T35" fmla="*/ 0 h 1001"/>
                  <a:gd name="T36" fmla="*/ 0 w 4164"/>
                  <a:gd name="T37" fmla="*/ 0 h 1001"/>
                  <a:gd name="T38" fmla="*/ 0 w 4164"/>
                  <a:gd name="T39" fmla="*/ 0 h 1001"/>
                  <a:gd name="T40" fmla="*/ 0 w 4164"/>
                  <a:gd name="T41" fmla="*/ 0 h 1001"/>
                  <a:gd name="T42" fmla="*/ 0 w 4164"/>
                  <a:gd name="T43" fmla="*/ 0 h 1001"/>
                  <a:gd name="T44" fmla="*/ 0 w 4164"/>
                  <a:gd name="T45" fmla="*/ 0 h 1001"/>
                  <a:gd name="T46" fmla="*/ 0 w 4164"/>
                  <a:gd name="T47" fmla="*/ 0 h 1001"/>
                  <a:gd name="T48" fmla="*/ 0 w 4164"/>
                  <a:gd name="T49" fmla="*/ 0 h 1001"/>
                  <a:gd name="T50" fmla="*/ 0 w 4164"/>
                  <a:gd name="T51" fmla="*/ 0 h 1001"/>
                  <a:gd name="T52" fmla="*/ 0 w 4164"/>
                  <a:gd name="T53" fmla="*/ 0 h 1001"/>
                  <a:gd name="T54" fmla="*/ 0 w 4164"/>
                  <a:gd name="T55" fmla="*/ 0 h 1001"/>
                  <a:gd name="T56" fmla="*/ 0 w 4164"/>
                  <a:gd name="T57" fmla="*/ 0 h 1001"/>
                  <a:gd name="T58" fmla="*/ 0 w 4164"/>
                  <a:gd name="T59" fmla="*/ 0 h 1001"/>
                  <a:gd name="T60" fmla="*/ 0 w 4164"/>
                  <a:gd name="T61" fmla="*/ 0 h 1001"/>
                  <a:gd name="T62" fmla="*/ 0 w 4164"/>
                  <a:gd name="T63" fmla="*/ 0 h 1001"/>
                  <a:gd name="T64" fmla="*/ 0 w 4164"/>
                  <a:gd name="T65" fmla="*/ 0 h 1001"/>
                  <a:gd name="T66" fmla="*/ 0 w 4164"/>
                  <a:gd name="T67" fmla="*/ 0 h 1001"/>
                  <a:gd name="T68" fmla="*/ 0 w 4164"/>
                  <a:gd name="T69" fmla="*/ 0 h 1001"/>
                  <a:gd name="T70" fmla="*/ 0 w 4164"/>
                  <a:gd name="T71" fmla="*/ 0 h 1001"/>
                  <a:gd name="T72" fmla="*/ 0 w 4164"/>
                  <a:gd name="T73" fmla="*/ 0 h 1001"/>
                  <a:gd name="T74" fmla="*/ 0 w 4164"/>
                  <a:gd name="T75" fmla="*/ 0 h 1001"/>
                  <a:gd name="T76" fmla="*/ 0 w 4164"/>
                  <a:gd name="T77" fmla="*/ 0 h 1001"/>
                  <a:gd name="T78" fmla="*/ 0 w 4164"/>
                  <a:gd name="T79" fmla="*/ 0 h 1001"/>
                  <a:gd name="T80" fmla="*/ 0 w 4164"/>
                  <a:gd name="T81" fmla="*/ 0 h 1001"/>
                  <a:gd name="T82" fmla="*/ 0 w 4164"/>
                  <a:gd name="T83" fmla="*/ 0 h 1001"/>
                  <a:gd name="T84" fmla="*/ 0 w 4164"/>
                  <a:gd name="T85" fmla="*/ 0 h 1001"/>
                  <a:gd name="T86" fmla="*/ 0 w 4164"/>
                  <a:gd name="T87" fmla="*/ 0 h 1001"/>
                  <a:gd name="T88" fmla="*/ 0 w 4164"/>
                  <a:gd name="T89" fmla="*/ 0 h 1001"/>
                  <a:gd name="T90" fmla="*/ 0 w 4164"/>
                  <a:gd name="T91" fmla="*/ 0 h 1001"/>
                  <a:gd name="T92" fmla="*/ 0 w 4164"/>
                  <a:gd name="T93" fmla="*/ 0 h 1001"/>
                  <a:gd name="T94" fmla="*/ 0 w 4164"/>
                  <a:gd name="T95" fmla="*/ 0 h 1001"/>
                  <a:gd name="T96" fmla="*/ 0 w 4164"/>
                  <a:gd name="T97" fmla="*/ 0 h 1001"/>
                  <a:gd name="T98" fmla="*/ 0 w 4164"/>
                  <a:gd name="T99" fmla="*/ 0 h 1001"/>
                  <a:gd name="T100" fmla="*/ 0 w 4164"/>
                  <a:gd name="T101" fmla="*/ 0 h 1001"/>
                  <a:gd name="T102" fmla="*/ 0 w 4164"/>
                  <a:gd name="T103" fmla="*/ 0 h 1001"/>
                  <a:gd name="T104" fmla="*/ 0 w 4164"/>
                  <a:gd name="T105" fmla="*/ 0 h 1001"/>
                  <a:gd name="T106" fmla="*/ 0 w 4164"/>
                  <a:gd name="T107" fmla="*/ 0 h 1001"/>
                  <a:gd name="T108" fmla="*/ 0 w 4164"/>
                  <a:gd name="T109" fmla="*/ 0 h 1001"/>
                  <a:gd name="T110" fmla="*/ 0 w 4164"/>
                  <a:gd name="T111" fmla="*/ 0 h 100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4164"/>
                  <a:gd name="T169" fmla="*/ 0 h 1001"/>
                  <a:gd name="T170" fmla="*/ 4164 w 4164"/>
                  <a:gd name="T171" fmla="*/ 1001 h 100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4164" h="1001" extrusionOk="0">
                    <a:moveTo>
                      <a:pt x="12" y="69"/>
                    </a:moveTo>
                    <a:cubicBezTo>
                      <a:pt x="7" y="88"/>
                      <a:pt x="0" y="108"/>
                      <a:pt x="5" y="140"/>
                    </a:cubicBezTo>
                    <a:cubicBezTo>
                      <a:pt x="13" y="193"/>
                      <a:pt x="25" y="247"/>
                      <a:pt x="36" y="300"/>
                    </a:cubicBezTo>
                    <a:cubicBezTo>
                      <a:pt x="54" y="384"/>
                      <a:pt x="72" y="468"/>
                      <a:pt x="95" y="551"/>
                    </a:cubicBezTo>
                    <a:cubicBezTo>
                      <a:pt x="113" y="617"/>
                      <a:pt x="132" y="683"/>
                      <a:pt x="155" y="747"/>
                    </a:cubicBezTo>
                    <a:cubicBezTo>
                      <a:pt x="160" y="762"/>
                      <a:pt x="167" y="775"/>
                      <a:pt x="173" y="789"/>
                    </a:cubicBezTo>
                    <a:cubicBezTo>
                      <a:pt x="154" y="725"/>
                      <a:pt x="140" y="660"/>
                      <a:pt x="120" y="596"/>
                    </a:cubicBezTo>
                    <a:cubicBezTo>
                      <a:pt x="95" y="515"/>
                      <a:pt x="73" y="432"/>
                      <a:pt x="55" y="349"/>
                    </a:cubicBezTo>
                    <a:cubicBezTo>
                      <a:pt x="34" y="252"/>
                      <a:pt x="17" y="144"/>
                      <a:pt x="86" y="63"/>
                    </a:cubicBezTo>
                    <a:cubicBezTo>
                      <a:pt x="145" y="-7"/>
                      <a:pt x="251" y="-18"/>
                      <a:pt x="330" y="26"/>
                    </a:cubicBezTo>
                    <a:cubicBezTo>
                      <a:pt x="369" y="48"/>
                      <a:pt x="398" y="84"/>
                      <a:pt x="412" y="127"/>
                    </a:cubicBezTo>
                    <a:cubicBezTo>
                      <a:pt x="427" y="173"/>
                      <a:pt x="426" y="230"/>
                      <a:pt x="415" y="277"/>
                    </a:cubicBezTo>
                    <a:cubicBezTo>
                      <a:pt x="404" y="326"/>
                      <a:pt x="381" y="369"/>
                      <a:pt x="354" y="411"/>
                    </a:cubicBezTo>
                    <a:cubicBezTo>
                      <a:pt x="320" y="464"/>
                      <a:pt x="292" y="510"/>
                      <a:pt x="315" y="575"/>
                    </a:cubicBezTo>
                    <a:cubicBezTo>
                      <a:pt x="335" y="630"/>
                      <a:pt x="377" y="678"/>
                      <a:pt x="418" y="718"/>
                    </a:cubicBezTo>
                    <a:cubicBezTo>
                      <a:pt x="467" y="765"/>
                      <a:pt x="523" y="804"/>
                      <a:pt x="581" y="839"/>
                    </a:cubicBezTo>
                    <a:cubicBezTo>
                      <a:pt x="624" y="865"/>
                      <a:pt x="673" y="887"/>
                      <a:pt x="722" y="897"/>
                    </a:cubicBezTo>
                    <a:cubicBezTo>
                      <a:pt x="745" y="900"/>
                      <a:pt x="751" y="901"/>
                      <a:pt x="765" y="900"/>
                    </a:cubicBezTo>
                  </a:path>
                  <a:path w="4164" h="1001" extrusionOk="0">
                    <a:moveTo>
                      <a:pt x="742" y="413"/>
                    </a:moveTo>
                    <a:cubicBezTo>
                      <a:pt x="755" y="428"/>
                      <a:pt x="748" y="459"/>
                      <a:pt x="748" y="487"/>
                    </a:cubicBezTo>
                    <a:cubicBezTo>
                      <a:pt x="748" y="542"/>
                      <a:pt x="746" y="594"/>
                      <a:pt x="762" y="647"/>
                    </a:cubicBezTo>
                    <a:cubicBezTo>
                      <a:pt x="775" y="692"/>
                      <a:pt x="796" y="738"/>
                      <a:pt x="828" y="773"/>
                    </a:cubicBezTo>
                    <a:cubicBezTo>
                      <a:pt x="856" y="803"/>
                      <a:pt x="895" y="836"/>
                      <a:pt x="937" y="844"/>
                    </a:cubicBezTo>
                    <a:cubicBezTo>
                      <a:pt x="973" y="851"/>
                      <a:pt x="1003" y="842"/>
                      <a:pt x="1026" y="814"/>
                    </a:cubicBezTo>
                    <a:cubicBezTo>
                      <a:pt x="1040" y="793"/>
                      <a:pt x="1045" y="786"/>
                      <a:pt x="1045" y="768"/>
                    </a:cubicBezTo>
                  </a:path>
                  <a:path w="4164" h="1001" extrusionOk="0">
                    <a:moveTo>
                      <a:pt x="760" y="643"/>
                    </a:moveTo>
                    <a:cubicBezTo>
                      <a:pt x="798" y="640"/>
                      <a:pt x="824" y="628"/>
                      <a:pt x="860" y="614"/>
                    </a:cubicBezTo>
                    <a:cubicBezTo>
                      <a:pt x="900" y="598"/>
                      <a:pt x="944" y="584"/>
                      <a:pt x="978" y="557"/>
                    </a:cubicBezTo>
                    <a:cubicBezTo>
                      <a:pt x="984" y="551"/>
                      <a:pt x="990" y="544"/>
                      <a:pt x="996" y="538"/>
                    </a:cubicBezTo>
                  </a:path>
                  <a:path w="4164" h="1001" extrusionOk="0">
                    <a:moveTo>
                      <a:pt x="781" y="450"/>
                    </a:moveTo>
                    <a:cubicBezTo>
                      <a:pt x="764" y="452"/>
                      <a:pt x="759" y="453"/>
                      <a:pt x="748" y="451"/>
                    </a:cubicBezTo>
                    <a:cubicBezTo>
                      <a:pt x="777" y="418"/>
                      <a:pt x="819" y="386"/>
                      <a:pt x="857" y="361"/>
                    </a:cubicBezTo>
                    <a:cubicBezTo>
                      <a:pt x="912" y="326"/>
                      <a:pt x="970" y="296"/>
                      <a:pt x="1027" y="265"/>
                    </a:cubicBezTo>
                  </a:path>
                  <a:path w="4164" h="1001" extrusionOk="0">
                    <a:moveTo>
                      <a:pt x="1222" y="551"/>
                    </a:moveTo>
                    <a:cubicBezTo>
                      <a:pt x="1214" y="576"/>
                      <a:pt x="1215" y="601"/>
                      <a:pt x="1220" y="628"/>
                    </a:cubicBezTo>
                    <a:cubicBezTo>
                      <a:pt x="1228" y="666"/>
                      <a:pt x="1237" y="704"/>
                      <a:pt x="1247" y="741"/>
                    </a:cubicBezTo>
                    <a:cubicBezTo>
                      <a:pt x="1257" y="778"/>
                      <a:pt x="1269" y="814"/>
                      <a:pt x="1278" y="851"/>
                    </a:cubicBezTo>
                    <a:cubicBezTo>
                      <a:pt x="1283" y="873"/>
                      <a:pt x="1292" y="896"/>
                      <a:pt x="1295" y="918"/>
                    </a:cubicBezTo>
                    <a:cubicBezTo>
                      <a:pt x="1295" y="922"/>
                      <a:pt x="1295" y="926"/>
                      <a:pt x="1295" y="930"/>
                    </a:cubicBezTo>
                    <a:cubicBezTo>
                      <a:pt x="1275" y="908"/>
                      <a:pt x="1261" y="888"/>
                      <a:pt x="1246" y="862"/>
                    </a:cubicBezTo>
                    <a:cubicBezTo>
                      <a:pt x="1211" y="802"/>
                      <a:pt x="1181" y="742"/>
                      <a:pt x="1162" y="675"/>
                    </a:cubicBezTo>
                    <a:cubicBezTo>
                      <a:pt x="1145" y="616"/>
                      <a:pt x="1131" y="548"/>
                      <a:pt x="1137" y="486"/>
                    </a:cubicBezTo>
                    <a:cubicBezTo>
                      <a:pt x="1142" y="434"/>
                      <a:pt x="1161" y="384"/>
                      <a:pt x="1201" y="349"/>
                    </a:cubicBezTo>
                    <a:cubicBezTo>
                      <a:pt x="1251" y="306"/>
                      <a:pt x="1330" y="301"/>
                      <a:pt x="1388" y="331"/>
                    </a:cubicBezTo>
                    <a:cubicBezTo>
                      <a:pt x="1420" y="347"/>
                      <a:pt x="1439" y="382"/>
                      <a:pt x="1438" y="417"/>
                    </a:cubicBezTo>
                    <a:cubicBezTo>
                      <a:pt x="1437" y="459"/>
                      <a:pt x="1413" y="504"/>
                      <a:pt x="1385" y="534"/>
                    </a:cubicBezTo>
                    <a:cubicBezTo>
                      <a:pt x="1352" y="569"/>
                      <a:pt x="1324" y="586"/>
                      <a:pt x="1278" y="598"/>
                    </a:cubicBezTo>
                    <a:cubicBezTo>
                      <a:pt x="1260" y="602"/>
                      <a:pt x="1254" y="603"/>
                      <a:pt x="1242" y="602"/>
                    </a:cubicBezTo>
                  </a:path>
                  <a:path w="4164" h="1001" extrusionOk="0">
                    <a:moveTo>
                      <a:pt x="1511" y="590"/>
                    </a:moveTo>
                    <a:cubicBezTo>
                      <a:pt x="1505" y="617"/>
                      <a:pt x="1495" y="646"/>
                      <a:pt x="1493" y="674"/>
                    </a:cubicBezTo>
                    <a:cubicBezTo>
                      <a:pt x="1489" y="719"/>
                      <a:pt x="1495" y="760"/>
                      <a:pt x="1516" y="800"/>
                    </a:cubicBezTo>
                    <a:cubicBezTo>
                      <a:pt x="1536" y="838"/>
                      <a:pt x="1570" y="865"/>
                      <a:pt x="1613" y="869"/>
                    </a:cubicBezTo>
                    <a:cubicBezTo>
                      <a:pt x="1663" y="873"/>
                      <a:pt x="1694" y="824"/>
                      <a:pt x="1713" y="784"/>
                    </a:cubicBezTo>
                    <a:cubicBezTo>
                      <a:pt x="1741" y="726"/>
                      <a:pt x="1746" y="660"/>
                      <a:pt x="1730" y="597"/>
                    </a:cubicBezTo>
                    <a:cubicBezTo>
                      <a:pt x="1716" y="543"/>
                      <a:pt x="1679" y="493"/>
                      <a:pt x="1621" y="482"/>
                    </a:cubicBezTo>
                    <a:cubicBezTo>
                      <a:pt x="1574" y="473"/>
                      <a:pt x="1535" y="498"/>
                      <a:pt x="1497" y="520"/>
                    </a:cubicBezTo>
                  </a:path>
                  <a:path w="4164" h="1001" extrusionOk="0">
                    <a:moveTo>
                      <a:pt x="2112" y="390"/>
                    </a:moveTo>
                    <a:cubicBezTo>
                      <a:pt x="2089" y="382"/>
                      <a:pt x="2067" y="388"/>
                      <a:pt x="2043" y="399"/>
                    </a:cubicBezTo>
                    <a:cubicBezTo>
                      <a:pt x="2010" y="414"/>
                      <a:pt x="1970" y="433"/>
                      <a:pt x="1945" y="460"/>
                    </a:cubicBezTo>
                    <a:cubicBezTo>
                      <a:pt x="1924" y="483"/>
                      <a:pt x="1920" y="512"/>
                      <a:pt x="1939" y="537"/>
                    </a:cubicBezTo>
                    <a:cubicBezTo>
                      <a:pt x="1964" y="570"/>
                      <a:pt x="2003" y="592"/>
                      <a:pt x="2038" y="611"/>
                    </a:cubicBezTo>
                    <a:cubicBezTo>
                      <a:pt x="2078" y="633"/>
                      <a:pt x="2131" y="652"/>
                      <a:pt x="2165" y="683"/>
                    </a:cubicBezTo>
                    <a:cubicBezTo>
                      <a:pt x="2185" y="701"/>
                      <a:pt x="2195" y="729"/>
                      <a:pt x="2192" y="755"/>
                    </a:cubicBezTo>
                    <a:cubicBezTo>
                      <a:pt x="2188" y="791"/>
                      <a:pt x="2157" y="822"/>
                      <a:pt x="2129" y="841"/>
                    </a:cubicBezTo>
                    <a:cubicBezTo>
                      <a:pt x="2092" y="866"/>
                      <a:pt x="2045" y="873"/>
                      <a:pt x="2002" y="865"/>
                    </a:cubicBezTo>
                    <a:cubicBezTo>
                      <a:pt x="1963" y="858"/>
                      <a:pt x="1940" y="845"/>
                      <a:pt x="1922" y="812"/>
                    </a:cubicBezTo>
                  </a:path>
                  <a:path w="4164" h="1001" extrusionOk="0">
                    <a:moveTo>
                      <a:pt x="2345" y="487"/>
                    </a:moveTo>
                    <a:cubicBezTo>
                      <a:pt x="2352" y="455"/>
                      <a:pt x="2335" y="535"/>
                      <a:pt x="2334" y="543"/>
                    </a:cubicBezTo>
                    <a:cubicBezTo>
                      <a:pt x="2325" y="606"/>
                      <a:pt x="2324" y="679"/>
                      <a:pt x="2330" y="742"/>
                    </a:cubicBezTo>
                    <a:cubicBezTo>
                      <a:pt x="2332" y="763"/>
                      <a:pt x="2333" y="838"/>
                      <a:pt x="2357" y="851"/>
                    </a:cubicBezTo>
                    <a:cubicBezTo>
                      <a:pt x="2364" y="851"/>
                      <a:pt x="2370" y="852"/>
                      <a:pt x="2377" y="852"/>
                    </a:cubicBezTo>
                  </a:path>
                  <a:path w="4164" h="1001" extrusionOk="0">
                    <a:moveTo>
                      <a:pt x="2432" y="570"/>
                    </a:moveTo>
                    <a:cubicBezTo>
                      <a:pt x="2438" y="540"/>
                      <a:pt x="2456" y="536"/>
                      <a:pt x="2484" y="522"/>
                    </a:cubicBezTo>
                    <a:cubicBezTo>
                      <a:pt x="2519" y="504"/>
                      <a:pt x="2556" y="491"/>
                      <a:pt x="2590" y="473"/>
                    </a:cubicBezTo>
                    <a:cubicBezTo>
                      <a:pt x="2621" y="457"/>
                      <a:pt x="2650" y="437"/>
                      <a:pt x="2685" y="429"/>
                    </a:cubicBezTo>
                    <a:cubicBezTo>
                      <a:pt x="2691" y="428"/>
                      <a:pt x="2697" y="428"/>
                      <a:pt x="2703" y="427"/>
                    </a:cubicBezTo>
                  </a:path>
                  <a:path w="4164" h="1001" extrusionOk="0">
                    <a:moveTo>
                      <a:pt x="2636" y="542"/>
                    </a:moveTo>
                    <a:cubicBezTo>
                      <a:pt x="2609" y="590"/>
                      <a:pt x="2581" y="635"/>
                      <a:pt x="2564" y="688"/>
                    </a:cubicBezTo>
                    <a:cubicBezTo>
                      <a:pt x="2548" y="738"/>
                      <a:pt x="2548" y="778"/>
                      <a:pt x="2556" y="827"/>
                    </a:cubicBezTo>
                    <a:cubicBezTo>
                      <a:pt x="2558" y="846"/>
                      <a:pt x="2559" y="853"/>
                      <a:pt x="2568" y="864"/>
                    </a:cubicBezTo>
                  </a:path>
                  <a:path w="4164" h="1001" extrusionOk="0">
                    <a:moveTo>
                      <a:pt x="2909" y="501"/>
                    </a:moveTo>
                    <a:cubicBezTo>
                      <a:pt x="2886" y="508"/>
                      <a:pt x="2867" y="525"/>
                      <a:pt x="2847" y="543"/>
                    </a:cubicBezTo>
                    <a:cubicBezTo>
                      <a:pt x="2823" y="565"/>
                      <a:pt x="2809" y="591"/>
                      <a:pt x="2802" y="624"/>
                    </a:cubicBezTo>
                    <a:cubicBezTo>
                      <a:pt x="2792" y="674"/>
                      <a:pt x="2813" y="712"/>
                      <a:pt x="2840" y="752"/>
                    </a:cubicBezTo>
                    <a:cubicBezTo>
                      <a:pt x="2877" y="807"/>
                      <a:pt x="2935" y="846"/>
                      <a:pt x="3002" y="851"/>
                    </a:cubicBezTo>
                    <a:cubicBezTo>
                      <a:pt x="3053" y="855"/>
                      <a:pt x="3112" y="832"/>
                      <a:pt x="3129" y="779"/>
                    </a:cubicBezTo>
                    <a:cubicBezTo>
                      <a:pt x="3143" y="736"/>
                      <a:pt x="3128" y="687"/>
                      <a:pt x="3102" y="651"/>
                    </a:cubicBezTo>
                    <a:cubicBezTo>
                      <a:pt x="3073" y="610"/>
                      <a:pt x="3019" y="577"/>
                      <a:pt x="2972" y="560"/>
                    </a:cubicBezTo>
                    <a:cubicBezTo>
                      <a:pt x="2939" y="548"/>
                      <a:pt x="2915" y="547"/>
                      <a:pt x="2888" y="565"/>
                    </a:cubicBezTo>
                  </a:path>
                  <a:path w="4164" h="1001" extrusionOk="0">
                    <a:moveTo>
                      <a:pt x="3318" y="533"/>
                    </a:moveTo>
                    <a:cubicBezTo>
                      <a:pt x="3309" y="553"/>
                      <a:pt x="3312" y="548"/>
                      <a:pt x="3313" y="570"/>
                    </a:cubicBezTo>
                    <a:cubicBezTo>
                      <a:pt x="3315" y="607"/>
                      <a:pt x="3321" y="646"/>
                      <a:pt x="3325" y="683"/>
                    </a:cubicBezTo>
                    <a:cubicBezTo>
                      <a:pt x="3329" y="724"/>
                      <a:pt x="3332" y="764"/>
                      <a:pt x="3335" y="805"/>
                    </a:cubicBezTo>
                    <a:cubicBezTo>
                      <a:pt x="3336" y="821"/>
                      <a:pt x="3338" y="837"/>
                      <a:pt x="3340" y="853"/>
                    </a:cubicBezTo>
                    <a:cubicBezTo>
                      <a:pt x="3333" y="814"/>
                      <a:pt x="3326" y="774"/>
                      <a:pt x="3324" y="734"/>
                    </a:cubicBezTo>
                    <a:cubicBezTo>
                      <a:pt x="3321" y="660"/>
                      <a:pt x="3320" y="585"/>
                      <a:pt x="3333" y="511"/>
                    </a:cubicBezTo>
                    <a:cubicBezTo>
                      <a:pt x="3344" y="449"/>
                      <a:pt x="3362" y="377"/>
                      <a:pt x="3405" y="329"/>
                    </a:cubicBezTo>
                    <a:cubicBezTo>
                      <a:pt x="3428" y="303"/>
                      <a:pt x="3465" y="286"/>
                      <a:pt x="3495" y="311"/>
                    </a:cubicBezTo>
                    <a:cubicBezTo>
                      <a:pt x="3519" y="331"/>
                      <a:pt x="3530" y="384"/>
                      <a:pt x="3531" y="413"/>
                    </a:cubicBezTo>
                    <a:cubicBezTo>
                      <a:pt x="3533" y="463"/>
                      <a:pt x="3520" y="512"/>
                      <a:pt x="3514" y="561"/>
                    </a:cubicBezTo>
                    <a:cubicBezTo>
                      <a:pt x="3507" y="619"/>
                      <a:pt x="3505" y="682"/>
                      <a:pt x="3519" y="739"/>
                    </a:cubicBezTo>
                    <a:cubicBezTo>
                      <a:pt x="3539" y="820"/>
                      <a:pt x="3590" y="876"/>
                      <a:pt x="3671" y="892"/>
                    </a:cubicBezTo>
                    <a:cubicBezTo>
                      <a:pt x="3715" y="901"/>
                      <a:pt x="3744" y="893"/>
                      <a:pt x="3782" y="873"/>
                    </a:cubicBezTo>
                  </a:path>
                  <a:path w="4164" h="1001" extrusionOk="0">
                    <a:moveTo>
                      <a:pt x="3845" y="456"/>
                    </a:moveTo>
                    <a:cubicBezTo>
                      <a:pt x="3854" y="475"/>
                      <a:pt x="3852" y="475"/>
                      <a:pt x="3859" y="495"/>
                    </a:cubicBezTo>
                    <a:cubicBezTo>
                      <a:pt x="3872" y="529"/>
                      <a:pt x="3896" y="565"/>
                      <a:pt x="3930" y="581"/>
                    </a:cubicBezTo>
                    <a:cubicBezTo>
                      <a:pt x="3960" y="596"/>
                      <a:pt x="3999" y="595"/>
                      <a:pt x="4030" y="583"/>
                    </a:cubicBezTo>
                    <a:cubicBezTo>
                      <a:pt x="4078" y="565"/>
                      <a:pt x="4106" y="532"/>
                      <a:pt x="4133" y="492"/>
                    </a:cubicBezTo>
                    <a:cubicBezTo>
                      <a:pt x="4145" y="475"/>
                      <a:pt x="4153" y="459"/>
                      <a:pt x="4163" y="440"/>
                    </a:cubicBezTo>
                    <a:cubicBezTo>
                      <a:pt x="4150" y="478"/>
                      <a:pt x="4140" y="517"/>
                      <a:pt x="4132" y="556"/>
                    </a:cubicBezTo>
                    <a:cubicBezTo>
                      <a:pt x="4108" y="668"/>
                      <a:pt x="4080" y="784"/>
                      <a:pt x="4066" y="898"/>
                    </a:cubicBezTo>
                    <a:cubicBezTo>
                      <a:pt x="4062" y="931"/>
                      <a:pt x="4063" y="966"/>
                      <a:pt x="4064" y="1000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1" name="Ink 7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3718" y="845"/>
                <a:ext cx="823" cy="288"/>
              </a:xfrm>
              <a:custGeom>
                <a:avLst/>
                <a:gdLst>
                  <a:gd name="T0" fmla="*/ 0 w 3628"/>
                  <a:gd name="T1" fmla="*/ 0 h 1272"/>
                  <a:gd name="T2" fmla="*/ 0 w 3628"/>
                  <a:gd name="T3" fmla="*/ 0 h 1272"/>
                  <a:gd name="T4" fmla="*/ 0 w 3628"/>
                  <a:gd name="T5" fmla="*/ 0 h 1272"/>
                  <a:gd name="T6" fmla="*/ 0 w 3628"/>
                  <a:gd name="T7" fmla="*/ 0 h 1272"/>
                  <a:gd name="T8" fmla="*/ 0 w 3628"/>
                  <a:gd name="T9" fmla="*/ 0 h 1272"/>
                  <a:gd name="T10" fmla="*/ 0 w 3628"/>
                  <a:gd name="T11" fmla="*/ 0 h 1272"/>
                  <a:gd name="T12" fmla="*/ 0 w 3628"/>
                  <a:gd name="T13" fmla="*/ 0 h 1272"/>
                  <a:gd name="T14" fmla="*/ 0 w 3628"/>
                  <a:gd name="T15" fmla="*/ 0 h 1272"/>
                  <a:gd name="T16" fmla="*/ 0 w 3628"/>
                  <a:gd name="T17" fmla="*/ 0 h 1272"/>
                  <a:gd name="T18" fmla="*/ 0 w 3628"/>
                  <a:gd name="T19" fmla="*/ 0 h 1272"/>
                  <a:gd name="T20" fmla="*/ 0 w 3628"/>
                  <a:gd name="T21" fmla="*/ 0 h 1272"/>
                  <a:gd name="T22" fmla="*/ 0 w 3628"/>
                  <a:gd name="T23" fmla="*/ 0 h 1272"/>
                  <a:gd name="T24" fmla="*/ 0 w 3628"/>
                  <a:gd name="T25" fmla="*/ 0 h 1272"/>
                  <a:gd name="T26" fmla="*/ 0 w 3628"/>
                  <a:gd name="T27" fmla="*/ 0 h 1272"/>
                  <a:gd name="T28" fmla="*/ 0 w 3628"/>
                  <a:gd name="T29" fmla="*/ 0 h 1272"/>
                  <a:gd name="T30" fmla="*/ 0 w 3628"/>
                  <a:gd name="T31" fmla="*/ 0 h 1272"/>
                  <a:gd name="T32" fmla="*/ 0 w 3628"/>
                  <a:gd name="T33" fmla="*/ 0 h 1272"/>
                  <a:gd name="T34" fmla="*/ 0 w 3628"/>
                  <a:gd name="T35" fmla="*/ 0 h 1272"/>
                  <a:gd name="T36" fmla="*/ 0 w 3628"/>
                  <a:gd name="T37" fmla="*/ 0 h 1272"/>
                  <a:gd name="T38" fmla="*/ 0 w 3628"/>
                  <a:gd name="T39" fmla="*/ 0 h 1272"/>
                  <a:gd name="T40" fmla="*/ 0 w 3628"/>
                  <a:gd name="T41" fmla="*/ 0 h 1272"/>
                  <a:gd name="T42" fmla="*/ 0 w 3628"/>
                  <a:gd name="T43" fmla="*/ 0 h 1272"/>
                  <a:gd name="T44" fmla="*/ 0 w 3628"/>
                  <a:gd name="T45" fmla="*/ 0 h 1272"/>
                  <a:gd name="T46" fmla="*/ 0 w 3628"/>
                  <a:gd name="T47" fmla="*/ 0 h 1272"/>
                  <a:gd name="T48" fmla="*/ 0 w 3628"/>
                  <a:gd name="T49" fmla="*/ 0 h 1272"/>
                  <a:gd name="T50" fmla="*/ 0 w 3628"/>
                  <a:gd name="T51" fmla="*/ 0 h 1272"/>
                  <a:gd name="T52" fmla="*/ 0 w 3628"/>
                  <a:gd name="T53" fmla="*/ 0 h 1272"/>
                  <a:gd name="T54" fmla="*/ 0 w 3628"/>
                  <a:gd name="T55" fmla="*/ 0 h 1272"/>
                  <a:gd name="T56" fmla="*/ 0 w 3628"/>
                  <a:gd name="T57" fmla="*/ 0 h 1272"/>
                  <a:gd name="T58" fmla="*/ 0 w 3628"/>
                  <a:gd name="T59" fmla="*/ 0 h 1272"/>
                  <a:gd name="T60" fmla="*/ 0 w 3628"/>
                  <a:gd name="T61" fmla="*/ 0 h 1272"/>
                  <a:gd name="T62" fmla="*/ 0 w 3628"/>
                  <a:gd name="T63" fmla="*/ 0 h 1272"/>
                  <a:gd name="T64" fmla="*/ 0 w 3628"/>
                  <a:gd name="T65" fmla="*/ 0 h 1272"/>
                  <a:gd name="T66" fmla="*/ 0 w 3628"/>
                  <a:gd name="T67" fmla="*/ 0 h 127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628"/>
                  <a:gd name="T103" fmla="*/ 0 h 1272"/>
                  <a:gd name="T104" fmla="*/ 3628 w 3628"/>
                  <a:gd name="T105" fmla="*/ 1272 h 127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628" h="1272" extrusionOk="0">
                    <a:moveTo>
                      <a:pt x="18" y="1243"/>
                    </a:moveTo>
                    <a:cubicBezTo>
                      <a:pt x="13" y="1258"/>
                      <a:pt x="11" y="1263"/>
                      <a:pt x="3" y="1271"/>
                    </a:cubicBezTo>
                    <a:cubicBezTo>
                      <a:pt x="3" y="1215"/>
                      <a:pt x="16" y="1164"/>
                      <a:pt x="26" y="1108"/>
                    </a:cubicBezTo>
                    <a:cubicBezTo>
                      <a:pt x="49" y="977"/>
                      <a:pt x="78" y="847"/>
                      <a:pt x="107" y="717"/>
                    </a:cubicBezTo>
                    <a:cubicBezTo>
                      <a:pt x="141" y="564"/>
                      <a:pt x="181" y="413"/>
                      <a:pt x="228" y="264"/>
                    </a:cubicBezTo>
                    <a:cubicBezTo>
                      <a:pt x="248" y="199"/>
                      <a:pt x="273" y="73"/>
                      <a:pt x="324" y="22"/>
                    </a:cubicBezTo>
                    <a:cubicBezTo>
                      <a:pt x="340" y="4"/>
                      <a:pt x="344" y="-3"/>
                      <a:pt x="362" y="0"/>
                    </a:cubicBezTo>
                    <a:cubicBezTo>
                      <a:pt x="391" y="39"/>
                      <a:pt x="409" y="71"/>
                      <a:pt x="427" y="119"/>
                    </a:cubicBezTo>
                    <a:cubicBezTo>
                      <a:pt x="462" y="215"/>
                      <a:pt x="487" y="312"/>
                      <a:pt x="509" y="412"/>
                    </a:cubicBezTo>
                    <a:cubicBezTo>
                      <a:pt x="534" y="526"/>
                      <a:pt x="550" y="642"/>
                      <a:pt x="574" y="756"/>
                    </a:cubicBezTo>
                    <a:cubicBezTo>
                      <a:pt x="589" y="826"/>
                      <a:pt x="597" y="903"/>
                      <a:pt x="622" y="970"/>
                    </a:cubicBezTo>
                    <a:cubicBezTo>
                      <a:pt x="629" y="990"/>
                      <a:pt x="631" y="988"/>
                      <a:pt x="648" y="1001"/>
                    </a:cubicBezTo>
                  </a:path>
                  <a:path w="3628" h="1272" extrusionOk="0">
                    <a:moveTo>
                      <a:pt x="185" y="898"/>
                    </a:moveTo>
                    <a:cubicBezTo>
                      <a:pt x="164" y="903"/>
                      <a:pt x="157" y="905"/>
                      <a:pt x="148" y="917"/>
                    </a:cubicBezTo>
                    <a:cubicBezTo>
                      <a:pt x="195" y="911"/>
                      <a:pt x="252" y="904"/>
                      <a:pt x="297" y="888"/>
                    </a:cubicBezTo>
                    <a:cubicBezTo>
                      <a:pt x="403" y="849"/>
                      <a:pt x="491" y="800"/>
                      <a:pt x="584" y="738"/>
                    </a:cubicBezTo>
                  </a:path>
                  <a:path w="3628" h="1272" extrusionOk="0">
                    <a:moveTo>
                      <a:pt x="1120" y="523"/>
                    </a:moveTo>
                    <a:cubicBezTo>
                      <a:pt x="1100" y="521"/>
                      <a:pt x="1103" y="521"/>
                      <a:pt x="1084" y="528"/>
                    </a:cubicBezTo>
                    <a:cubicBezTo>
                      <a:pt x="1039" y="544"/>
                      <a:pt x="1003" y="567"/>
                      <a:pt x="968" y="600"/>
                    </a:cubicBezTo>
                    <a:cubicBezTo>
                      <a:pt x="917" y="648"/>
                      <a:pt x="877" y="707"/>
                      <a:pt x="852" y="773"/>
                    </a:cubicBezTo>
                    <a:cubicBezTo>
                      <a:pt x="830" y="830"/>
                      <a:pt x="825" y="903"/>
                      <a:pt x="852" y="960"/>
                    </a:cubicBezTo>
                    <a:cubicBezTo>
                      <a:pt x="879" y="1016"/>
                      <a:pt x="938" y="1036"/>
                      <a:pt x="996" y="1043"/>
                    </a:cubicBezTo>
                    <a:cubicBezTo>
                      <a:pt x="1063" y="1051"/>
                      <a:pt x="1137" y="1027"/>
                      <a:pt x="1195" y="993"/>
                    </a:cubicBezTo>
                    <a:cubicBezTo>
                      <a:pt x="1237" y="961"/>
                      <a:pt x="1250" y="951"/>
                      <a:pt x="1278" y="930"/>
                    </a:cubicBezTo>
                  </a:path>
                  <a:path w="3628" h="1272" extrusionOk="0">
                    <a:moveTo>
                      <a:pt x="1608" y="541"/>
                    </a:moveTo>
                    <a:cubicBezTo>
                      <a:pt x="1622" y="535"/>
                      <a:pt x="1627" y="534"/>
                      <a:pt x="1635" y="528"/>
                    </a:cubicBezTo>
                    <a:cubicBezTo>
                      <a:pt x="1604" y="540"/>
                      <a:pt x="1575" y="554"/>
                      <a:pt x="1551" y="578"/>
                    </a:cubicBezTo>
                    <a:cubicBezTo>
                      <a:pt x="1505" y="624"/>
                      <a:pt x="1462" y="682"/>
                      <a:pt x="1431" y="739"/>
                    </a:cubicBezTo>
                    <a:cubicBezTo>
                      <a:pt x="1400" y="796"/>
                      <a:pt x="1376" y="864"/>
                      <a:pt x="1385" y="930"/>
                    </a:cubicBezTo>
                    <a:cubicBezTo>
                      <a:pt x="1393" y="989"/>
                      <a:pt x="1435" y="1010"/>
                      <a:pt x="1489" y="1017"/>
                    </a:cubicBezTo>
                    <a:cubicBezTo>
                      <a:pt x="1561" y="1027"/>
                      <a:pt x="1627" y="995"/>
                      <a:pt x="1691" y="967"/>
                    </a:cubicBezTo>
                  </a:path>
                  <a:path w="3628" h="1272" extrusionOk="0">
                    <a:moveTo>
                      <a:pt x="2026" y="719"/>
                    </a:moveTo>
                    <a:cubicBezTo>
                      <a:pt x="2030" y="757"/>
                      <a:pt x="2013" y="786"/>
                      <a:pt x="2007" y="824"/>
                    </a:cubicBezTo>
                    <a:cubicBezTo>
                      <a:pt x="1999" y="873"/>
                      <a:pt x="1996" y="936"/>
                      <a:pt x="2013" y="984"/>
                    </a:cubicBezTo>
                    <a:cubicBezTo>
                      <a:pt x="2031" y="1035"/>
                      <a:pt x="2073" y="1072"/>
                      <a:pt x="2123" y="1089"/>
                    </a:cubicBezTo>
                    <a:cubicBezTo>
                      <a:pt x="2170" y="1105"/>
                      <a:pt x="2240" y="1104"/>
                      <a:pt x="2286" y="1083"/>
                    </a:cubicBezTo>
                    <a:cubicBezTo>
                      <a:pt x="2327" y="1064"/>
                      <a:pt x="2366" y="1023"/>
                      <a:pt x="2384" y="984"/>
                    </a:cubicBezTo>
                    <a:cubicBezTo>
                      <a:pt x="2387" y="976"/>
                      <a:pt x="2389" y="969"/>
                      <a:pt x="2392" y="961"/>
                    </a:cubicBezTo>
                  </a:path>
                  <a:path w="3628" h="1272" extrusionOk="0">
                    <a:moveTo>
                      <a:pt x="2098" y="874"/>
                    </a:moveTo>
                    <a:cubicBezTo>
                      <a:pt x="2111" y="886"/>
                      <a:pt x="2155" y="869"/>
                      <a:pt x="2183" y="857"/>
                    </a:cubicBezTo>
                    <a:cubicBezTo>
                      <a:pt x="2232" y="837"/>
                      <a:pt x="2265" y="813"/>
                      <a:pt x="2305" y="779"/>
                    </a:cubicBezTo>
                    <a:cubicBezTo>
                      <a:pt x="2327" y="761"/>
                      <a:pt x="2333" y="750"/>
                      <a:pt x="2344" y="725"/>
                    </a:cubicBezTo>
                  </a:path>
                  <a:path w="3628" h="1272" extrusionOk="0">
                    <a:moveTo>
                      <a:pt x="2110" y="673"/>
                    </a:moveTo>
                    <a:cubicBezTo>
                      <a:pt x="2078" y="653"/>
                      <a:pt x="2052" y="642"/>
                      <a:pt x="2084" y="607"/>
                    </a:cubicBezTo>
                    <a:cubicBezTo>
                      <a:pt x="2119" y="570"/>
                      <a:pt x="2172" y="545"/>
                      <a:pt x="2219" y="528"/>
                    </a:cubicBezTo>
                    <a:cubicBezTo>
                      <a:pt x="2299" y="499"/>
                      <a:pt x="2382" y="485"/>
                      <a:pt x="2464" y="466"/>
                    </a:cubicBezTo>
                    <a:cubicBezTo>
                      <a:pt x="2483" y="461"/>
                      <a:pt x="2501" y="456"/>
                      <a:pt x="2520" y="451"/>
                    </a:cubicBezTo>
                  </a:path>
                  <a:path w="3628" h="1272" extrusionOk="0">
                    <a:moveTo>
                      <a:pt x="2939" y="533"/>
                    </a:moveTo>
                    <a:cubicBezTo>
                      <a:pt x="2957" y="528"/>
                      <a:pt x="2963" y="526"/>
                      <a:pt x="2968" y="512"/>
                    </a:cubicBezTo>
                    <a:cubicBezTo>
                      <a:pt x="2941" y="496"/>
                      <a:pt x="2915" y="499"/>
                      <a:pt x="2883" y="506"/>
                    </a:cubicBezTo>
                    <a:cubicBezTo>
                      <a:pt x="2835" y="516"/>
                      <a:pt x="2785" y="535"/>
                      <a:pt x="2749" y="570"/>
                    </a:cubicBezTo>
                    <a:cubicBezTo>
                      <a:pt x="2717" y="601"/>
                      <a:pt x="2706" y="642"/>
                      <a:pt x="2724" y="683"/>
                    </a:cubicBezTo>
                    <a:cubicBezTo>
                      <a:pt x="2744" y="728"/>
                      <a:pt x="2789" y="770"/>
                      <a:pt x="2825" y="801"/>
                    </a:cubicBezTo>
                    <a:cubicBezTo>
                      <a:pt x="2859" y="831"/>
                      <a:pt x="2901" y="859"/>
                      <a:pt x="2928" y="896"/>
                    </a:cubicBezTo>
                    <a:cubicBezTo>
                      <a:pt x="2947" y="922"/>
                      <a:pt x="2957" y="953"/>
                      <a:pt x="2941" y="983"/>
                    </a:cubicBezTo>
                    <a:cubicBezTo>
                      <a:pt x="2918" y="1027"/>
                      <a:pt x="2872" y="1045"/>
                      <a:pt x="2831" y="1065"/>
                    </a:cubicBezTo>
                    <a:cubicBezTo>
                      <a:pt x="2780" y="1090"/>
                      <a:pt x="2717" y="1106"/>
                      <a:pt x="2659" y="1106"/>
                    </a:cubicBezTo>
                    <a:cubicBezTo>
                      <a:pt x="2627" y="1102"/>
                      <a:pt x="2619" y="1102"/>
                      <a:pt x="2600" y="1095"/>
                    </a:cubicBezTo>
                  </a:path>
                  <a:path w="3628" h="1272" extrusionOk="0">
                    <a:moveTo>
                      <a:pt x="3508" y="582"/>
                    </a:moveTo>
                    <a:cubicBezTo>
                      <a:pt x="3487" y="565"/>
                      <a:pt x="3481" y="568"/>
                      <a:pt x="3455" y="574"/>
                    </a:cubicBezTo>
                    <a:cubicBezTo>
                      <a:pt x="3416" y="583"/>
                      <a:pt x="3369" y="599"/>
                      <a:pt x="3341" y="628"/>
                    </a:cubicBezTo>
                    <a:cubicBezTo>
                      <a:pt x="3308" y="662"/>
                      <a:pt x="3308" y="702"/>
                      <a:pt x="3327" y="742"/>
                    </a:cubicBezTo>
                    <a:cubicBezTo>
                      <a:pt x="3353" y="798"/>
                      <a:pt x="3406" y="836"/>
                      <a:pt x="3452" y="876"/>
                    </a:cubicBezTo>
                    <a:cubicBezTo>
                      <a:pt x="3498" y="915"/>
                      <a:pt x="3548" y="951"/>
                      <a:pt x="3589" y="995"/>
                    </a:cubicBezTo>
                    <a:cubicBezTo>
                      <a:pt x="3609" y="1017"/>
                      <a:pt x="3638" y="1052"/>
                      <a:pt x="3622" y="1085"/>
                    </a:cubicBezTo>
                    <a:cubicBezTo>
                      <a:pt x="3605" y="1120"/>
                      <a:pt x="3542" y="1148"/>
                      <a:pt x="3508" y="1158"/>
                    </a:cubicBezTo>
                    <a:cubicBezTo>
                      <a:pt x="3438" y="1179"/>
                      <a:pt x="3362" y="1184"/>
                      <a:pt x="3291" y="1199"/>
                    </a:cubicBezTo>
                    <a:cubicBezTo>
                      <a:pt x="3275" y="1203"/>
                      <a:pt x="3258" y="1207"/>
                      <a:pt x="3242" y="1211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57" name="Ink 8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1247" y="527"/>
              <a:ext cx="225" cy="382"/>
            </a:xfrm>
            <a:custGeom>
              <a:avLst/>
              <a:gdLst>
                <a:gd name="T0" fmla="*/ 0 w 994"/>
                <a:gd name="T1" fmla="*/ 0 h 1684"/>
                <a:gd name="T2" fmla="*/ 0 w 994"/>
                <a:gd name="T3" fmla="*/ 0 h 1684"/>
                <a:gd name="T4" fmla="*/ 0 w 994"/>
                <a:gd name="T5" fmla="*/ 0 h 1684"/>
                <a:gd name="T6" fmla="*/ 0 w 994"/>
                <a:gd name="T7" fmla="*/ 0 h 1684"/>
                <a:gd name="T8" fmla="*/ 0 w 994"/>
                <a:gd name="T9" fmla="*/ 0 h 1684"/>
                <a:gd name="T10" fmla="*/ 0 w 994"/>
                <a:gd name="T11" fmla="*/ 0 h 1684"/>
                <a:gd name="T12" fmla="*/ 0 w 994"/>
                <a:gd name="T13" fmla="*/ 0 h 1684"/>
                <a:gd name="T14" fmla="*/ 0 w 994"/>
                <a:gd name="T15" fmla="*/ 0 h 1684"/>
                <a:gd name="T16" fmla="*/ 0 w 994"/>
                <a:gd name="T17" fmla="*/ 0 h 1684"/>
                <a:gd name="T18" fmla="*/ 0 w 994"/>
                <a:gd name="T19" fmla="*/ 0 h 1684"/>
                <a:gd name="T20" fmla="*/ 0 w 994"/>
                <a:gd name="T21" fmla="*/ 0 h 1684"/>
                <a:gd name="T22" fmla="*/ 0 w 994"/>
                <a:gd name="T23" fmla="*/ 0 h 1684"/>
                <a:gd name="T24" fmla="*/ 0 w 994"/>
                <a:gd name="T25" fmla="*/ 0 h 1684"/>
                <a:gd name="T26" fmla="*/ 0 w 994"/>
                <a:gd name="T27" fmla="*/ 0 h 1684"/>
                <a:gd name="T28" fmla="*/ 0 w 994"/>
                <a:gd name="T29" fmla="*/ 0 h 1684"/>
                <a:gd name="T30" fmla="*/ 0 w 994"/>
                <a:gd name="T31" fmla="*/ 0 h 1684"/>
                <a:gd name="T32" fmla="*/ 0 w 994"/>
                <a:gd name="T33" fmla="*/ 0 h 16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94"/>
                <a:gd name="T52" fmla="*/ 0 h 1684"/>
                <a:gd name="T53" fmla="*/ 994 w 994"/>
                <a:gd name="T54" fmla="*/ 1684 h 16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94" h="1684" extrusionOk="0">
                  <a:moveTo>
                    <a:pt x="11" y="0"/>
                  </a:moveTo>
                  <a:cubicBezTo>
                    <a:pt x="8" y="21"/>
                    <a:pt x="5" y="41"/>
                    <a:pt x="3" y="62"/>
                  </a:cubicBezTo>
                  <a:cubicBezTo>
                    <a:pt x="-4" y="136"/>
                    <a:pt x="13" y="205"/>
                    <a:pt x="35" y="276"/>
                  </a:cubicBezTo>
                  <a:cubicBezTo>
                    <a:pt x="88" y="448"/>
                    <a:pt x="163" y="608"/>
                    <a:pt x="248" y="766"/>
                  </a:cubicBezTo>
                  <a:cubicBezTo>
                    <a:pt x="332" y="923"/>
                    <a:pt x="427" y="1077"/>
                    <a:pt x="532" y="1221"/>
                  </a:cubicBezTo>
                  <a:cubicBezTo>
                    <a:pt x="571" y="1274"/>
                    <a:pt x="614" y="1325"/>
                    <a:pt x="662" y="1371"/>
                  </a:cubicBezTo>
                  <a:cubicBezTo>
                    <a:pt x="720" y="1426"/>
                    <a:pt x="794" y="1461"/>
                    <a:pt x="851" y="1515"/>
                  </a:cubicBezTo>
                  <a:cubicBezTo>
                    <a:pt x="857" y="1522"/>
                    <a:pt x="863" y="1530"/>
                    <a:pt x="869" y="1537"/>
                  </a:cubicBezTo>
                </a:path>
                <a:path w="994" h="1684" extrusionOk="0">
                  <a:moveTo>
                    <a:pt x="263" y="1419"/>
                  </a:moveTo>
                  <a:cubicBezTo>
                    <a:pt x="298" y="1427"/>
                    <a:pt x="294" y="1426"/>
                    <a:pt x="327" y="1440"/>
                  </a:cubicBezTo>
                  <a:cubicBezTo>
                    <a:pt x="502" y="1513"/>
                    <a:pt x="674" y="1598"/>
                    <a:pt x="855" y="1656"/>
                  </a:cubicBezTo>
                  <a:cubicBezTo>
                    <a:pt x="890" y="1667"/>
                    <a:pt x="928" y="1678"/>
                    <a:pt x="965" y="1682"/>
                  </a:cubicBezTo>
                  <a:cubicBezTo>
                    <a:pt x="979" y="1683"/>
                    <a:pt x="984" y="1683"/>
                    <a:pt x="993" y="1682"/>
                  </a:cubicBezTo>
                  <a:cubicBezTo>
                    <a:pt x="977" y="1651"/>
                    <a:pt x="959" y="1622"/>
                    <a:pt x="948" y="1588"/>
                  </a:cubicBezTo>
                  <a:cubicBezTo>
                    <a:pt x="904" y="1449"/>
                    <a:pt x="925" y="1285"/>
                    <a:pt x="928" y="1142"/>
                  </a:cubicBezTo>
                  <a:cubicBezTo>
                    <a:pt x="930" y="1028"/>
                    <a:pt x="956" y="891"/>
                    <a:pt x="932" y="779"/>
                  </a:cubicBezTo>
                  <a:cubicBezTo>
                    <a:pt x="930" y="774"/>
                    <a:pt x="927" y="769"/>
                    <a:pt x="925" y="764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468313" y="2924175"/>
            <a:ext cx="1757362" cy="1308100"/>
            <a:chOff x="7" y="1182"/>
            <a:chExt cx="1941" cy="1568"/>
          </a:xfrm>
        </p:grpSpPr>
        <p:sp>
          <p:nvSpPr>
            <p:cNvPr id="30739" name="Ink 9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84" y="2661"/>
              <a:ext cx="74" cy="86"/>
            </a:xfrm>
            <a:custGeom>
              <a:avLst/>
              <a:gdLst>
                <a:gd name="T0" fmla="*/ 0 w 328"/>
                <a:gd name="T1" fmla="*/ 0 h 379"/>
                <a:gd name="T2" fmla="*/ 0 w 328"/>
                <a:gd name="T3" fmla="*/ 0 h 379"/>
                <a:gd name="T4" fmla="*/ 0 w 328"/>
                <a:gd name="T5" fmla="*/ 0 h 379"/>
                <a:gd name="T6" fmla="*/ 0 w 328"/>
                <a:gd name="T7" fmla="*/ 0 h 379"/>
                <a:gd name="T8" fmla="*/ 0 w 328"/>
                <a:gd name="T9" fmla="*/ 0 h 379"/>
                <a:gd name="T10" fmla="*/ 0 w 328"/>
                <a:gd name="T11" fmla="*/ 0 h 379"/>
                <a:gd name="T12" fmla="*/ 0 w 328"/>
                <a:gd name="T13" fmla="*/ 0 h 379"/>
                <a:gd name="T14" fmla="*/ 0 w 328"/>
                <a:gd name="T15" fmla="*/ 0 h 379"/>
                <a:gd name="T16" fmla="*/ 0 w 328"/>
                <a:gd name="T17" fmla="*/ 0 h 3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8"/>
                <a:gd name="T28" fmla="*/ 0 h 379"/>
                <a:gd name="T29" fmla="*/ 328 w 328"/>
                <a:gd name="T30" fmla="*/ 379 h 3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8" h="379" extrusionOk="0">
                  <a:moveTo>
                    <a:pt x="319" y="0"/>
                  </a:moveTo>
                  <a:cubicBezTo>
                    <a:pt x="319" y="32"/>
                    <a:pt x="321" y="64"/>
                    <a:pt x="323" y="96"/>
                  </a:cubicBezTo>
                  <a:cubicBezTo>
                    <a:pt x="325" y="130"/>
                    <a:pt x="326" y="166"/>
                    <a:pt x="327" y="200"/>
                  </a:cubicBezTo>
                  <a:cubicBezTo>
                    <a:pt x="328" y="236"/>
                    <a:pt x="327" y="272"/>
                    <a:pt x="327" y="308"/>
                  </a:cubicBezTo>
                </a:path>
                <a:path w="328" h="379" extrusionOk="0">
                  <a:moveTo>
                    <a:pt x="18" y="217"/>
                  </a:moveTo>
                  <a:cubicBezTo>
                    <a:pt x="12" y="217"/>
                    <a:pt x="6" y="217"/>
                    <a:pt x="0" y="217"/>
                  </a:cubicBezTo>
                  <a:cubicBezTo>
                    <a:pt x="31" y="248"/>
                    <a:pt x="60" y="279"/>
                    <a:pt x="96" y="304"/>
                  </a:cubicBezTo>
                  <a:cubicBezTo>
                    <a:pt x="123" y="322"/>
                    <a:pt x="151" y="340"/>
                    <a:pt x="179" y="356"/>
                  </a:cubicBezTo>
                  <a:cubicBezTo>
                    <a:pt x="198" y="366"/>
                    <a:pt x="206" y="369"/>
                    <a:pt x="218" y="378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Ink 8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1582" y="2131"/>
              <a:ext cx="355" cy="463"/>
            </a:xfrm>
            <a:custGeom>
              <a:avLst/>
              <a:gdLst>
                <a:gd name="T0" fmla="*/ 0 w 1567"/>
                <a:gd name="T1" fmla="*/ 0 h 2041"/>
                <a:gd name="T2" fmla="*/ 0 w 1567"/>
                <a:gd name="T3" fmla="*/ 0 h 2041"/>
                <a:gd name="T4" fmla="*/ 0 w 1567"/>
                <a:gd name="T5" fmla="*/ 0 h 2041"/>
                <a:gd name="T6" fmla="*/ 0 w 1567"/>
                <a:gd name="T7" fmla="*/ 0 h 2041"/>
                <a:gd name="T8" fmla="*/ 0 w 1567"/>
                <a:gd name="T9" fmla="*/ 0 h 2041"/>
                <a:gd name="T10" fmla="*/ 0 w 1567"/>
                <a:gd name="T11" fmla="*/ 0 h 2041"/>
                <a:gd name="T12" fmla="*/ 0 w 1567"/>
                <a:gd name="T13" fmla="*/ 0 h 2041"/>
                <a:gd name="T14" fmla="*/ 0 w 1567"/>
                <a:gd name="T15" fmla="*/ 0 h 2041"/>
                <a:gd name="T16" fmla="*/ 0 w 1567"/>
                <a:gd name="T17" fmla="*/ 0 h 2041"/>
                <a:gd name="T18" fmla="*/ 0 w 1567"/>
                <a:gd name="T19" fmla="*/ 0 h 2041"/>
                <a:gd name="T20" fmla="*/ 0 w 1567"/>
                <a:gd name="T21" fmla="*/ 0 h 2041"/>
                <a:gd name="T22" fmla="*/ 0 w 1567"/>
                <a:gd name="T23" fmla="*/ 0 h 2041"/>
                <a:gd name="T24" fmla="*/ 0 w 1567"/>
                <a:gd name="T25" fmla="*/ 0 h 2041"/>
                <a:gd name="T26" fmla="*/ 0 w 1567"/>
                <a:gd name="T27" fmla="*/ 0 h 2041"/>
                <a:gd name="T28" fmla="*/ 0 w 1567"/>
                <a:gd name="T29" fmla="*/ 0 h 2041"/>
                <a:gd name="T30" fmla="*/ 0 w 1567"/>
                <a:gd name="T31" fmla="*/ 0 h 2041"/>
                <a:gd name="T32" fmla="*/ 0 w 1567"/>
                <a:gd name="T33" fmla="*/ 0 h 2041"/>
                <a:gd name="T34" fmla="*/ 0 w 1567"/>
                <a:gd name="T35" fmla="*/ 0 h 2041"/>
                <a:gd name="T36" fmla="*/ 0 w 1567"/>
                <a:gd name="T37" fmla="*/ 0 h 2041"/>
                <a:gd name="T38" fmla="*/ 0 w 1567"/>
                <a:gd name="T39" fmla="*/ 0 h 2041"/>
                <a:gd name="T40" fmla="*/ 0 w 1567"/>
                <a:gd name="T41" fmla="*/ 0 h 2041"/>
                <a:gd name="T42" fmla="*/ 0 w 1567"/>
                <a:gd name="T43" fmla="*/ 0 h 2041"/>
                <a:gd name="T44" fmla="*/ 0 w 1567"/>
                <a:gd name="T45" fmla="*/ 0 h 2041"/>
                <a:gd name="T46" fmla="*/ 0 w 1567"/>
                <a:gd name="T47" fmla="*/ 0 h 2041"/>
                <a:gd name="T48" fmla="*/ 0 w 1567"/>
                <a:gd name="T49" fmla="*/ 0 h 2041"/>
                <a:gd name="T50" fmla="*/ 0 w 1567"/>
                <a:gd name="T51" fmla="*/ 0 h 2041"/>
                <a:gd name="T52" fmla="*/ 0 w 1567"/>
                <a:gd name="T53" fmla="*/ 0 h 2041"/>
                <a:gd name="T54" fmla="*/ 0 w 1567"/>
                <a:gd name="T55" fmla="*/ 0 h 2041"/>
                <a:gd name="T56" fmla="*/ 0 w 1567"/>
                <a:gd name="T57" fmla="*/ 0 h 2041"/>
                <a:gd name="T58" fmla="*/ 0 w 1567"/>
                <a:gd name="T59" fmla="*/ 0 h 2041"/>
                <a:gd name="T60" fmla="*/ 0 w 1567"/>
                <a:gd name="T61" fmla="*/ 0 h 20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67"/>
                <a:gd name="T94" fmla="*/ 0 h 2041"/>
                <a:gd name="T95" fmla="*/ 1567 w 1567"/>
                <a:gd name="T96" fmla="*/ 2041 h 20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67" h="2041" extrusionOk="0">
                  <a:moveTo>
                    <a:pt x="0" y="0"/>
                  </a:moveTo>
                  <a:cubicBezTo>
                    <a:pt x="37" y="65"/>
                    <a:pt x="77" y="130"/>
                    <a:pt x="114" y="195"/>
                  </a:cubicBezTo>
                  <a:cubicBezTo>
                    <a:pt x="155" y="267"/>
                    <a:pt x="193" y="343"/>
                    <a:pt x="240" y="412"/>
                  </a:cubicBezTo>
                  <a:cubicBezTo>
                    <a:pt x="282" y="475"/>
                    <a:pt x="328" y="539"/>
                    <a:pt x="375" y="599"/>
                  </a:cubicBezTo>
                  <a:cubicBezTo>
                    <a:pt x="412" y="646"/>
                    <a:pt x="451" y="692"/>
                    <a:pt x="489" y="738"/>
                  </a:cubicBezTo>
                  <a:cubicBezTo>
                    <a:pt x="556" y="821"/>
                    <a:pt x="624" y="904"/>
                    <a:pt x="694" y="985"/>
                  </a:cubicBezTo>
                  <a:cubicBezTo>
                    <a:pt x="740" y="1038"/>
                    <a:pt x="784" y="1089"/>
                    <a:pt x="824" y="1146"/>
                  </a:cubicBezTo>
                  <a:cubicBezTo>
                    <a:pt x="924" y="1289"/>
                    <a:pt x="1024" y="1424"/>
                    <a:pt x="1134" y="1558"/>
                  </a:cubicBezTo>
                  <a:cubicBezTo>
                    <a:pt x="1236" y="1682"/>
                    <a:pt x="1301" y="1856"/>
                    <a:pt x="1413" y="1966"/>
                  </a:cubicBezTo>
                  <a:cubicBezTo>
                    <a:pt x="1440" y="1993"/>
                    <a:pt x="1468" y="1999"/>
                    <a:pt x="1500" y="2014"/>
                  </a:cubicBezTo>
                  <a:cubicBezTo>
                    <a:pt x="1516" y="2021"/>
                    <a:pt x="1549" y="2033"/>
                    <a:pt x="1566" y="204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1" name="Ink 13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83" y="2196"/>
              <a:ext cx="776" cy="251"/>
            </a:xfrm>
            <a:custGeom>
              <a:avLst/>
              <a:gdLst>
                <a:gd name="T0" fmla="*/ 0 w 3419"/>
                <a:gd name="T1" fmla="*/ 0 h 1108"/>
                <a:gd name="T2" fmla="*/ 0 w 3419"/>
                <a:gd name="T3" fmla="*/ 0 h 1108"/>
                <a:gd name="T4" fmla="*/ 0 w 3419"/>
                <a:gd name="T5" fmla="*/ 0 h 1108"/>
                <a:gd name="T6" fmla="*/ 0 w 3419"/>
                <a:gd name="T7" fmla="*/ 0 h 1108"/>
                <a:gd name="T8" fmla="*/ 0 w 3419"/>
                <a:gd name="T9" fmla="*/ 0 h 1108"/>
                <a:gd name="T10" fmla="*/ 0 w 3419"/>
                <a:gd name="T11" fmla="*/ 0 h 1108"/>
                <a:gd name="T12" fmla="*/ 0 w 3419"/>
                <a:gd name="T13" fmla="*/ 0 h 1108"/>
                <a:gd name="T14" fmla="*/ 0 w 3419"/>
                <a:gd name="T15" fmla="*/ 0 h 1108"/>
                <a:gd name="T16" fmla="*/ 0 w 3419"/>
                <a:gd name="T17" fmla="*/ 0 h 1108"/>
                <a:gd name="T18" fmla="*/ 0 w 3419"/>
                <a:gd name="T19" fmla="*/ 0 h 1108"/>
                <a:gd name="T20" fmla="*/ 0 w 3419"/>
                <a:gd name="T21" fmla="*/ 0 h 1108"/>
                <a:gd name="T22" fmla="*/ 0 w 3419"/>
                <a:gd name="T23" fmla="*/ 0 h 1108"/>
                <a:gd name="T24" fmla="*/ 0 w 3419"/>
                <a:gd name="T25" fmla="*/ 0 h 1108"/>
                <a:gd name="T26" fmla="*/ 0 w 3419"/>
                <a:gd name="T27" fmla="*/ 0 h 1108"/>
                <a:gd name="T28" fmla="*/ 0 w 3419"/>
                <a:gd name="T29" fmla="*/ 0 h 1108"/>
                <a:gd name="T30" fmla="*/ 0 w 3419"/>
                <a:gd name="T31" fmla="*/ 0 h 1108"/>
                <a:gd name="T32" fmla="*/ 0 w 3419"/>
                <a:gd name="T33" fmla="*/ 0 h 1108"/>
                <a:gd name="T34" fmla="*/ 0 w 3419"/>
                <a:gd name="T35" fmla="*/ 0 h 1108"/>
                <a:gd name="T36" fmla="*/ 0 w 3419"/>
                <a:gd name="T37" fmla="*/ 0 h 1108"/>
                <a:gd name="T38" fmla="*/ 0 w 3419"/>
                <a:gd name="T39" fmla="*/ 0 h 1108"/>
                <a:gd name="T40" fmla="*/ 0 w 3419"/>
                <a:gd name="T41" fmla="*/ 0 h 1108"/>
                <a:gd name="T42" fmla="*/ 0 w 3419"/>
                <a:gd name="T43" fmla="*/ 0 h 1108"/>
                <a:gd name="T44" fmla="*/ 0 w 3419"/>
                <a:gd name="T45" fmla="*/ 0 h 1108"/>
                <a:gd name="T46" fmla="*/ 0 w 3419"/>
                <a:gd name="T47" fmla="*/ 0 h 1108"/>
                <a:gd name="T48" fmla="*/ 0 w 3419"/>
                <a:gd name="T49" fmla="*/ 0 h 1108"/>
                <a:gd name="T50" fmla="*/ 0 w 3419"/>
                <a:gd name="T51" fmla="*/ 0 h 1108"/>
                <a:gd name="T52" fmla="*/ 0 w 3419"/>
                <a:gd name="T53" fmla="*/ 0 h 1108"/>
                <a:gd name="T54" fmla="*/ 0 w 3419"/>
                <a:gd name="T55" fmla="*/ 0 h 1108"/>
                <a:gd name="T56" fmla="*/ 0 w 3419"/>
                <a:gd name="T57" fmla="*/ 0 h 1108"/>
                <a:gd name="T58" fmla="*/ 0 w 3419"/>
                <a:gd name="T59" fmla="*/ 0 h 1108"/>
                <a:gd name="T60" fmla="*/ 0 w 3419"/>
                <a:gd name="T61" fmla="*/ 0 h 1108"/>
                <a:gd name="T62" fmla="*/ 0 w 3419"/>
                <a:gd name="T63" fmla="*/ 0 h 1108"/>
                <a:gd name="T64" fmla="*/ 0 w 3419"/>
                <a:gd name="T65" fmla="*/ 0 h 1108"/>
                <a:gd name="T66" fmla="*/ 0 w 3419"/>
                <a:gd name="T67" fmla="*/ 0 h 1108"/>
                <a:gd name="T68" fmla="*/ 0 w 3419"/>
                <a:gd name="T69" fmla="*/ 0 h 1108"/>
                <a:gd name="T70" fmla="*/ 0 w 3419"/>
                <a:gd name="T71" fmla="*/ 0 h 1108"/>
                <a:gd name="T72" fmla="*/ 0 w 3419"/>
                <a:gd name="T73" fmla="*/ 0 h 1108"/>
                <a:gd name="T74" fmla="*/ 0 w 3419"/>
                <a:gd name="T75" fmla="*/ 0 h 1108"/>
                <a:gd name="T76" fmla="*/ 0 w 3419"/>
                <a:gd name="T77" fmla="*/ 0 h 1108"/>
                <a:gd name="T78" fmla="*/ 0 w 3419"/>
                <a:gd name="T79" fmla="*/ 0 h 1108"/>
                <a:gd name="T80" fmla="*/ 0 w 3419"/>
                <a:gd name="T81" fmla="*/ 0 h 1108"/>
                <a:gd name="T82" fmla="*/ 0 w 3419"/>
                <a:gd name="T83" fmla="*/ 0 h 1108"/>
                <a:gd name="T84" fmla="*/ 0 w 3419"/>
                <a:gd name="T85" fmla="*/ 0 h 1108"/>
                <a:gd name="T86" fmla="*/ 0 w 3419"/>
                <a:gd name="T87" fmla="*/ 0 h 1108"/>
                <a:gd name="T88" fmla="*/ 0 w 3419"/>
                <a:gd name="T89" fmla="*/ 0 h 1108"/>
                <a:gd name="T90" fmla="*/ 0 w 3419"/>
                <a:gd name="T91" fmla="*/ 0 h 1108"/>
                <a:gd name="T92" fmla="*/ 0 w 3419"/>
                <a:gd name="T93" fmla="*/ 0 h 1108"/>
                <a:gd name="T94" fmla="*/ 0 w 3419"/>
                <a:gd name="T95" fmla="*/ 0 h 1108"/>
                <a:gd name="T96" fmla="*/ 0 w 3419"/>
                <a:gd name="T97" fmla="*/ 0 h 11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419"/>
                <a:gd name="T148" fmla="*/ 0 h 1108"/>
                <a:gd name="T149" fmla="*/ 3419 w 3419"/>
                <a:gd name="T150" fmla="*/ 1108 h 110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419" h="1108" extrusionOk="0">
                  <a:moveTo>
                    <a:pt x="70" y="187"/>
                  </a:moveTo>
                  <a:cubicBezTo>
                    <a:pt x="42" y="164"/>
                    <a:pt x="23" y="140"/>
                    <a:pt x="0" y="113"/>
                  </a:cubicBezTo>
                  <a:cubicBezTo>
                    <a:pt x="29" y="144"/>
                    <a:pt x="63" y="172"/>
                    <a:pt x="91" y="204"/>
                  </a:cubicBezTo>
                  <a:cubicBezTo>
                    <a:pt x="116" y="232"/>
                    <a:pt x="134" y="264"/>
                    <a:pt x="153" y="296"/>
                  </a:cubicBezTo>
                  <a:cubicBezTo>
                    <a:pt x="196" y="371"/>
                    <a:pt x="235" y="449"/>
                    <a:pt x="275" y="526"/>
                  </a:cubicBezTo>
                  <a:cubicBezTo>
                    <a:pt x="307" y="587"/>
                    <a:pt x="343" y="645"/>
                    <a:pt x="379" y="704"/>
                  </a:cubicBezTo>
                  <a:cubicBezTo>
                    <a:pt x="420" y="770"/>
                    <a:pt x="465" y="831"/>
                    <a:pt x="510" y="894"/>
                  </a:cubicBezTo>
                  <a:cubicBezTo>
                    <a:pt x="537" y="931"/>
                    <a:pt x="561" y="973"/>
                    <a:pt x="593" y="1007"/>
                  </a:cubicBezTo>
                  <a:cubicBezTo>
                    <a:pt x="607" y="1027"/>
                    <a:pt x="613" y="1034"/>
                    <a:pt x="628" y="1042"/>
                  </a:cubicBezTo>
                </a:path>
                <a:path w="3419" h="1108" extrusionOk="0">
                  <a:moveTo>
                    <a:pt x="610" y="152"/>
                  </a:moveTo>
                  <a:cubicBezTo>
                    <a:pt x="606" y="158"/>
                    <a:pt x="601" y="164"/>
                    <a:pt x="597" y="170"/>
                  </a:cubicBezTo>
                  <a:cubicBezTo>
                    <a:pt x="569" y="130"/>
                    <a:pt x="551" y="96"/>
                    <a:pt x="514" y="70"/>
                  </a:cubicBezTo>
                  <a:cubicBezTo>
                    <a:pt x="518" y="100"/>
                    <a:pt x="524" y="113"/>
                    <a:pt x="545" y="152"/>
                  </a:cubicBezTo>
                  <a:cubicBezTo>
                    <a:pt x="565" y="187"/>
                    <a:pt x="592" y="219"/>
                    <a:pt x="615" y="252"/>
                  </a:cubicBezTo>
                  <a:cubicBezTo>
                    <a:pt x="645" y="295"/>
                    <a:pt x="676" y="339"/>
                    <a:pt x="711" y="378"/>
                  </a:cubicBezTo>
                  <a:cubicBezTo>
                    <a:pt x="750" y="421"/>
                    <a:pt x="784" y="467"/>
                    <a:pt x="820" y="513"/>
                  </a:cubicBezTo>
                  <a:cubicBezTo>
                    <a:pt x="904" y="622"/>
                    <a:pt x="985" y="731"/>
                    <a:pt x="1081" y="829"/>
                  </a:cubicBezTo>
                  <a:cubicBezTo>
                    <a:pt x="1106" y="854"/>
                    <a:pt x="1134" y="881"/>
                    <a:pt x="1151" y="912"/>
                  </a:cubicBezTo>
                  <a:cubicBezTo>
                    <a:pt x="1166" y="938"/>
                    <a:pt x="1177" y="967"/>
                    <a:pt x="1190" y="994"/>
                  </a:cubicBezTo>
                </a:path>
                <a:path w="3419" h="1108" extrusionOk="0">
                  <a:moveTo>
                    <a:pt x="1221" y="122"/>
                  </a:moveTo>
                  <a:cubicBezTo>
                    <a:pt x="1215" y="118"/>
                    <a:pt x="1209" y="113"/>
                    <a:pt x="1203" y="109"/>
                  </a:cubicBezTo>
                  <a:cubicBezTo>
                    <a:pt x="1217" y="148"/>
                    <a:pt x="1236" y="183"/>
                    <a:pt x="1256" y="222"/>
                  </a:cubicBezTo>
                  <a:cubicBezTo>
                    <a:pt x="1289" y="287"/>
                    <a:pt x="1323" y="352"/>
                    <a:pt x="1356" y="417"/>
                  </a:cubicBezTo>
                  <a:cubicBezTo>
                    <a:pt x="1394" y="493"/>
                    <a:pt x="1430" y="570"/>
                    <a:pt x="1465" y="647"/>
                  </a:cubicBezTo>
                  <a:cubicBezTo>
                    <a:pt x="1497" y="718"/>
                    <a:pt x="1534" y="785"/>
                    <a:pt x="1569" y="855"/>
                  </a:cubicBezTo>
                  <a:cubicBezTo>
                    <a:pt x="1596" y="908"/>
                    <a:pt x="1623" y="960"/>
                    <a:pt x="1652" y="1012"/>
                  </a:cubicBezTo>
                  <a:cubicBezTo>
                    <a:pt x="1671" y="1046"/>
                    <a:pt x="1688" y="1078"/>
                    <a:pt x="1713" y="1107"/>
                  </a:cubicBezTo>
                </a:path>
                <a:path w="3419" h="1108" extrusionOk="0">
                  <a:moveTo>
                    <a:pt x="1918" y="209"/>
                  </a:moveTo>
                  <a:cubicBezTo>
                    <a:pt x="1911" y="191"/>
                    <a:pt x="1907" y="174"/>
                    <a:pt x="1901" y="157"/>
                  </a:cubicBezTo>
                  <a:cubicBezTo>
                    <a:pt x="1922" y="183"/>
                    <a:pt x="1944" y="209"/>
                    <a:pt x="1962" y="239"/>
                  </a:cubicBezTo>
                  <a:cubicBezTo>
                    <a:pt x="1992" y="290"/>
                    <a:pt x="2020" y="341"/>
                    <a:pt x="2053" y="391"/>
                  </a:cubicBezTo>
                  <a:cubicBezTo>
                    <a:pt x="2106" y="473"/>
                    <a:pt x="2161" y="555"/>
                    <a:pt x="2219" y="634"/>
                  </a:cubicBezTo>
                  <a:cubicBezTo>
                    <a:pt x="2274" y="708"/>
                    <a:pt x="2331" y="781"/>
                    <a:pt x="2385" y="855"/>
                  </a:cubicBezTo>
                  <a:cubicBezTo>
                    <a:pt x="2420" y="903"/>
                    <a:pt x="2458" y="948"/>
                    <a:pt x="2494" y="994"/>
                  </a:cubicBezTo>
                  <a:cubicBezTo>
                    <a:pt x="2498" y="1001"/>
                    <a:pt x="2503" y="1009"/>
                    <a:pt x="2507" y="1016"/>
                  </a:cubicBezTo>
                </a:path>
                <a:path w="3419" h="1108" extrusionOk="0">
                  <a:moveTo>
                    <a:pt x="2515" y="118"/>
                  </a:moveTo>
                  <a:cubicBezTo>
                    <a:pt x="2508" y="96"/>
                    <a:pt x="2508" y="90"/>
                    <a:pt x="2498" y="79"/>
                  </a:cubicBezTo>
                  <a:cubicBezTo>
                    <a:pt x="2511" y="115"/>
                    <a:pt x="2523" y="145"/>
                    <a:pt x="2546" y="178"/>
                  </a:cubicBezTo>
                  <a:cubicBezTo>
                    <a:pt x="2582" y="230"/>
                    <a:pt x="2622" y="281"/>
                    <a:pt x="2655" y="335"/>
                  </a:cubicBezTo>
                  <a:cubicBezTo>
                    <a:pt x="2699" y="406"/>
                    <a:pt x="2734" y="484"/>
                    <a:pt x="2768" y="560"/>
                  </a:cubicBezTo>
                  <a:cubicBezTo>
                    <a:pt x="2801" y="634"/>
                    <a:pt x="2827" y="709"/>
                    <a:pt x="2851" y="786"/>
                  </a:cubicBezTo>
                  <a:cubicBezTo>
                    <a:pt x="2867" y="837"/>
                    <a:pt x="2881" y="902"/>
                    <a:pt x="2912" y="947"/>
                  </a:cubicBezTo>
                  <a:cubicBezTo>
                    <a:pt x="2916" y="951"/>
                    <a:pt x="2921" y="956"/>
                    <a:pt x="2925" y="960"/>
                  </a:cubicBezTo>
                </a:path>
                <a:path w="3419" h="1108" extrusionOk="0">
                  <a:moveTo>
                    <a:pt x="3034" y="0"/>
                  </a:moveTo>
                  <a:cubicBezTo>
                    <a:pt x="3036" y="43"/>
                    <a:pt x="3045" y="71"/>
                    <a:pt x="3065" y="109"/>
                  </a:cubicBezTo>
                  <a:cubicBezTo>
                    <a:pt x="3092" y="161"/>
                    <a:pt x="3114" y="214"/>
                    <a:pt x="3143" y="265"/>
                  </a:cubicBezTo>
                  <a:cubicBezTo>
                    <a:pt x="3184" y="339"/>
                    <a:pt x="3230" y="410"/>
                    <a:pt x="3274" y="482"/>
                  </a:cubicBezTo>
                  <a:cubicBezTo>
                    <a:pt x="3316" y="552"/>
                    <a:pt x="3354" y="623"/>
                    <a:pt x="3392" y="695"/>
                  </a:cubicBezTo>
                  <a:cubicBezTo>
                    <a:pt x="3401" y="711"/>
                    <a:pt x="3409" y="727"/>
                    <a:pt x="3418" y="743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Ink 1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780" y="2608"/>
              <a:ext cx="1147" cy="142"/>
            </a:xfrm>
            <a:custGeom>
              <a:avLst/>
              <a:gdLst>
                <a:gd name="T0" fmla="*/ 0 w 5058"/>
                <a:gd name="T1" fmla="*/ 612 h 626"/>
                <a:gd name="T2" fmla="*/ 87 w 5058"/>
                <a:gd name="T3" fmla="*/ 625 h 626"/>
                <a:gd name="T4" fmla="*/ 179 w 5058"/>
                <a:gd name="T5" fmla="*/ 599 h 626"/>
                <a:gd name="T6" fmla="*/ 384 w 5058"/>
                <a:gd name="T7" fmla="*/ 621 h 626"/>
                <a:gd name="T8" fmla="*/ 493 w 5058"/>
                <a:gd name="T9" fmla="*/ 590 h 626"/>
                <a:gd name="T10" fmla="*/ 990 w 5058"/>
                <a:gd name="T11" fmla="*/ 499 h 626"/>
                <a:gd name="T12" fmla="*/ 1112 w 5058"/>
                <a:gd name="T13" fmla="*/ 490 h 626"/>
                <a:gd name="T14" fmla="*/ 1339 w 5058"/>
                <a:gd name="T15" fmla="*/ 499 h 626"/>
                <a:gd name="T16" fmla="*/ 1456 w 5058"/>
                <a:gd name="T17" fmla="*/ 482 h 626"/>
                <a:gd name="T18" fmla="*/ 1583 w 5058"/>
                <a:gd name="T19" fmla="*/ 473 h 626"/>
                <a:gd name="T20" fmla="*/ 2232 w 5058"/>
                <a:gd name="T21" fmla="*/ 464 h 626"/>
                <a:gd name="T22" fmla="*/ 3157 w 5058"/>
                <a:gd name="T23" fmla="*/ 482 h 626"/>
                <a:gd name="T24" fmla="*/ 3614 w 5058"/>
                <a:gd name="T25" fmla="*/ 482 h 626"/>
                <a:gd name="T26" fmla="*/ 3758 w 5058"/>
                <a:gd name="T27" fmla="*/ 495 h 626"/>
                <a:gd name="T28" fmla="*/ 4416 w 5058"/>
                <a:gd name="T29" fmla="*/ 473 h 626"/>
                <a:gd name="T30" fmla="*/ 4608 w 5058"/>
                <a:gd name="T31" fmla="*/ 421 h 626"/>
                <a:gd name="T32" fmla="*/ 4892 w 5058"/>
                <a:gd name="T33" fmla="*/ 356 h 626"/>
                <a:gd name="T34" fmla="*/ 5036 w 5058"/>
                <a:gd name="T35" fmla="*/ 356 h 626"/>
                <a:gd name="T36" fmla="*/ 5018 w 5058"/>
                <a:gd name="T37" fmla="*/ 243 h 626"/>
                <a:gd name="T38" fmla="*/ 5009 w 5058"/>
                <a:gd name="T39" fmla="*/ 134 h 626"/>
                <a:gd name="T40" fmla="*/ 5049 w 5058"/>
                <a:gd name="T41" fmla="*/ 35 h 626"/>
                <a:gd name="T42" fmla="*/ 5057 w 5058"/>
                <a:gd name="T43" fmla="*/ 0 h 6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058"/>
                <a:gd name="T67" fmla="*/ 0 h 626"/>
                <a:gd name="T68" fmla="*/ 5058 w 5058"/>
                <a:gd name="T69" fmla="*/ 626 h 6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058" h="626" extrusionOk="0">
                  <a:moveTo>
                    <a:pt x="0" y="612"/>
                  </a:moveTo>
                  <a:cubicBezTo>
                    <a:pt x="23" y="613"/>
                    <a:pt x="55" y="629"/>
                    <a:pt x="87" y="625"/>
                  </a:cubicBezTo>
                  <a:cubicBezTo>
                    <a:pt x="117" y="621"/>
                    <a:pt x="147" y="601"/>
                    <a:pt x="179" y="599"/>
                  </a:cubicBezTo>
                  <a:cubicBezTo>
                    <a:pt x="250" y="595"/>
                    <a:pt x="314" y="627"/>
                    <a:pt x="384" y="621"/>
                  </a:cubicBezTo>
                  <a:cubicBezTo>
                    <a:pt x="417" y="618"/>
                    <a:pt x="460" y="599"/>
                    <a:pt x="493" y="590"/>
                  </a:cubicBezTo>
                  <a:cubicBezTo>
                    <a:pt x="657" y="542"/>
                    <a:pt x="822" y="522"/>
                    <a:pt x="990" y="499"/>
                  </a:cubicBezTo>
                  <a:cubicBezTo>
                    <a:pt x="1031" y="493"/>
                    <a:pt x="1070" y="492"/>
                    <a:pt x="1112" y="490"/>
                  </a:cubicBezTo>
                  <a:cubicBezTo>
                    <a:pt x="1189" y="486"/>
                    <a:pt x="1262" y="502"/>
                    <a:pt x="1339" y="499"/>
                  </a:cubicBezTo>
                  <a:cubicBezTo>
                    <a:pt x="1379" y="497"/>
                    <a:pt x="1417" y="486"/>
                    <a:pt x="1456" y="482"/>
                  </a:cubicBezTo>
                  <a:cubicBezTo>
                    <a:pt x="1499" y="477"/>
                    <a:pt x="1540" y="475"/>
                    <a:pt x="1583" y="473"/>
                  </a:cubicBezTo>
                  <a:cubicBezTo>
                    <a:pt x="1799" y="464"/>
                    <a:pt x="2017" y="469"/>
                    <a:pt x="2232" y="464"/>
                  </a:cubicBezTo>
                  <a:cubicBezTo>
                    <a:pt x="2542" y="456"/>
                    <a:pt x="2849" y="473"/>
                    <a:pt x="3157" y="482"/>
                  </a:cubicBezTo>
                  <a:cubicBezTo>
                    <a:pt x="3312" y="486"/>
                    <a:pt x="3459" y="466"/>
                    <a:pt x="3614" y="482"/>
                  </a:cubicBezTo>
                  <a:cubicBezTo>
                    <a:pt x="3662" y="487"/>
                    <a:pt x="3710" y="492"/>
                    <a:pt x="3758" y="495"/>
                  </a:cubicBezTo>
                  <a:cubicBezTo>
                    <a:pt x="3974" y="509"/>
                    <a:pt x="4204" y="510"/>
                    <a:pt x="4416" y="473"/>
                  </a:cubicBezTo>
                  <a:cubicBezTo>
                    <a:pt x="4481" y="462"/>
                    <a:pt x="4545" y="441"/>
                    <a:pt x="4608" y="421"/>
                  </a:cubicBezTo>
                  <a:cubicBezTo>
                    <a:pt x="4702" y="392"/>
                    <a:pt x="4794" y="363"/>
                    <a:pt x="4892" y="356"/>
                  </a:cubicBezTo>
                  <a:cubicBezTo>
                    <a:pt x="4940" y="353"/>
                    <a:pt x="4988" y="357"/>
                    <a:pt x="5036" y="356"/>
                  </a:cubicBezTo>
                  <a:cubicBezTo>
                    <a:pt x="5031" y="324"/>
                    <a:pt x="5024" y="281"/>
                    <a:pt x="5018" y="243"/>
                  </a:cubicBezTo>
                  <a:cubicBezTo>
                    <a:pt x="5013" y="212"/>
                    <a:pt x="5003" y="165"/>
                    <a:pt x="5009" y="134"/>
                  </a:cubicBezTo>
                  <a:cubicBezTo>
                    <a:pt x="5016" y="98"/>
                    <a:pt x="5040" y="69"/>
                    <a:pt x="5049" y="35"/>
                  </a:cubicBezTo>
                  <a:cubicBezTo>
                    <a:pt x="5057" y="18"/>
                    <a:pt x="5059" y="13"/>
                    <a:pt x="5057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Ink 1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22" y="2239"/>
              <a:ext cx="201" cy="220"/>
            </a:xfrm>
            <a:custGeom>
              <a:avLst/>
              <a:gdLst>
                <a:gd name="T0" fmla="*/ 0 w 886"/>
                <a:gd name="T1" fmla="*/ 0 h 969"/>
                <a:gd name="T2" fmla="*/ 0 w 886"/>
                <a:gd name="T3" fmla="*/ 0 h 969"/>
                <a:gd name="T4" fmla="*/ 0 w 886"/>
                <a:gd name="T5" fmla="*/ 0 h 969"/>
                <a:gd name="T6" fmla="*/ 0 w 886"/>
                <a:gd name="T7" fmla="*/ 0 h 969"/>
                <a:gd name="T8" fmla="*/ 0 w 886"/>
                <a:gd name="T9" fmla="*/ 0 h 969"/>
                <a:gd name="T10" fmla="*/ 0 w 886"/>
                <a:gd name="T11" fmla="*/ 0 h 969"/>
                <a:gd name="T12" fmla="*/ 0 w 886"/>
                <a:gd name="T13" fmla="*/ 0 h 969"/>
                <a:gd name="T14" fmla="*/ 0 w 886"/>
                <a:gd name="T15" fmla="*/ 0 h 969"/>
                <a:gd name="T16" fmla="*/ 0 w 886"/>
                <a:gd name="T17" fmla="*/ 0 h 969"/>
                <a:gd name="T18" fmla="*/ 0 w 886"/>
                <a:gd name="T19" fmla="*/ 0 h 969"/>
                <a:gd name="T20" fmla="*/ 0 w 886"/>
                <a:gd name="T21" fmla="*/ 0 h 969"/>
                <a:gd name="T22" fmla="*/ 0 w 886"/>
                <a:gd name="T23" fmla="*/ 0 h 969"/>
                <a:gd name="T24" fmla="*/ 0 w 886"/>
                <a:gd name="T25" fmla="*/ 0 h 969"/>
                <a:gd name="T26" fmla="*/ 0 w 886"/>
                <a:gd name="T27" fmla="*/ 0 h 969"/>
                <a:gd name="T28" fmla="*/ 0 w 886"/>
                <a:gd name="T29" fmla="*/ 0 h 969"/>
                <a:gd name="T30" fmla="*/ 0 w 886"/>
                <a:gd name="T31" fmla="*/ 0 h 969"/>
                <a:gd name="T32" fmla="*/ 0 w 886"/>
                <a:gd name="T33" fmla="*/ 0 h 969"/>
                <a:gd name="T34" fmla="*/ 0 w 886"/>
                <a:gd name="T35" fmla="*/ 0 h 969"/>
                <a:gd name="T36" fmla="*/ 0 w 886"/>
                <a:gd name="T37" fmla="*/ 0 h 969"/>
                <a:gd name="T38" fmla="*/ 0 w 886"/>
                <a:gd name="T39" fmla="*/ 0 h 969"/>
                <a:gd name="T40" fmla="*/ 0 w 886"/>
                <a:gd name="T41" fmla="*/ 0 h 969"/>
                <a:gd name="T42" fmla="*/ 0 w 886"/>
                <a:gd name="T43" fmla="*/ 0 h 969"/>
                <a:gd name="T44" fmla="*/ 0 w 886"/>
                <a:gd name="T45" fmla="*/ 0 h 969"/>
                <a:gd name="T46" fmla="*/ 0 w 886"/>
                <a:gd name="T47" fmla="*/ 0 h 969"/>
                <a:gd name="T48" fmla="*/ 0 w 886"/>
                <a:gd name="T49" fmla="*/ 0 h 969"/>
                <a:gd name="T50" fmla="*/ 0 w 886"/>
                <a:gd name="T51" fmla="*/ 0 h 969"/>
                <a:gd name="T52" fmla="*/ 0 w 886"/>
                <a:gd name="T53" fmla="*/ 0 h 969"/>
                <a:gd name="T54" fmla="*/ 0 w 886"/>
                <a:gd name="T55" fmla="*/ 0 h 969"/>
                <a:gd name="T56" fmla="*/ 0 w 886"/>
                <a:gd name="T57" fmla="*/ 0 h 969"/>
                <a:gd name="T58" fmla="*/ 0 w 886"/>
                <a:gd name="T59" fmla="*/ 0 h 969"/>
                <a:gd name="T60" fmla="*/ 0 w 886"/>
                <a:gd name="T61" fmla="*/ 0 h 969"/>
                <a:gd name="T62" fmla="*/ 0 w 886"/>
                <a:gd name="T63" fmla="*/ 0 h 969"/>
                <a:gd name="T64" fmla="*/ 0 w 886"/>
                <a:gd name="T65" fmla="*/ 0 h 969"/>
                <a:gd name="T66" fmla="*/ 0 w 886"/>
                <a:gd name="T67" fmla="*/ 0 h 9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86"/>
                <a:gd name="T103" fmla="*/ 0 h 969"/>
                <a:gd name="T104" fmla="*/ 886 w 886"/>
                <a:gd name="T105" fmla="*/ 969 h 9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86" h="969" extrusionOk="0">
                  <a:moveTo>
                    <a:pt x="0" y="0"/>
                  </a:moveTo>
                  <a:cubicBezTo>
                    <a:pt x="39" y="34"/>
                    <a:pt x="80" y="69"/>
                    <a:pt x="114" y="109"/>
                  </a:cubicBezTo>
                  <a:cubicBezTo>
                    <a:pt x="137" y="136"/>
                    <a:pt x="161" y="159"/>
                    <a:pt x="188" y="183"/>
                  </a:cubicBezTo>
                  <a:cubicBezTo>
                    <a:pt x="222" y="213"/>
                    <a:pt x="261" y="234"/>
                    <a:pt x="297" y="261"/>
                  </a:cubicBezTo>
                  <a:cubicBezTo>
                    <a:pt x="334" y="289"/>
                    <a:pt x="365" y="327"/>
                    <a:pt x="397" y="361"/>
                  </a:cubicBezTo>
                  <a:cubicBezTo>
                    <a:pt x="419" y="384"/>
                    <a:pt x="442" y="409"/>
                    <a:pt x="462" y="434"/>
                  </a:cubicBezTo>
                  <a:cubicBezTo>
                    <a:pt x="514" y="500"/>
                    <a:pt x="564" y="551"/>
                    <a:pt x="624" y="608"/>
                  </a:cubicBezTo>
                  <a:cubicBezTo>
                    <a:pt x="651" y="634"/>
                    <a:pt x="674" y="661"/>
                    <a:pt x="698" y="690"/>
                  </a:cubicBezTo>
                  <a:cubicBezTo>
                    <a:pt x="716" y="712"/>
                    <a:pt x="730" y="734"/>
                    <a:pt x="746" y="756"/>
                  </a:cubicBezTo>
                  <a:cubicBezTo>
                    <a:pt x="766" y="783"/>
                    <a:pt x="789" y="810"/>
                    <a:pt x="807" y="838"/>
                  </a:cubicBezTo>
                  <a:cubicBezTo>
                    <a:pt x="830" y="873"/>
                    <a:pt x="850" y="911"/>
                    <a:pt x="872" y="947"/>
                  </a:cubicBezTo>
                  <a:cubicBezTo>
                    <a:pt x="876" y="954"/>
                    <a:pt x="881" y="961"/>
                    <a:pt x="885" y="968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Ink 17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38" y="2252"/>
              <a:ext cx="856" cy="58"/>
            </a:xfrm>
            <a:custGeom>
              <a:avLst/>
              <a:gdLst>
                <a:gd name="T0" fmla="*/ 0 w 3777"/>
                <a:gd name="T1" fmla="*/ 247 h 257"/>
                <a:gd name="T2" fmla="*/ 96 w 3777"/>
                <a:gd name="T3" fmla="*/ 239 h 257"/>
                <a:gd name="T4" fmla="*/ 258 w 3777"/>
                <a:gd name="T5" fmla="*/ 217 h 257"/>
                <a:gd name="T6" fmla="*/ 319 w 3777"/>
                <a:gd name="T7" fmla="*/ 199 h 257"/>
                <a:gd name="T8" fmla="*/ 419 w 3777"/>
                <a:gd name="T9" fmla="*/ 191 h 257"/>
                <a:gd name="T10" fmla="*/ 489 w 3777"/>
                <a:gd name="T11" fmla="*/ 182 h 257"/>
                <a:gd name="T12" fmla="*/ 558 w 3777"/>
                <a:gd name="T13" fmla="*/ 169 h 257"/>
                <a:gd name="T14" fmla="*/ 855 w 3777"/>
                <a:gd name="T15" fmla="*/ 147 h 257"/>
                <a:gd name="T16" fmla="*/ 1055 w 3777"/>
                <a:gd name="T17" fmla="*/ 152 h 257"/>
                <a:gd name="T18" fmla="*/ 1134 w 3777"/>
                <a:gd name="T19" fmla="*/ 134 h 257"/>
                <a:gd name="T20" fmla="*/ 1217 w 3777"/>
                <a:gd name="T21" fmla="*/ 113 h 257"/>
                <a:gd name="T22" fmla="*/ 1321 w 3777"/>
                <a:gd name="T23" fmla="*/ 121 h 257"/>
                <a:gd name="T24" fmla="*/ 1470 w 3777"/>
                <a:gd name="T25" fmla="*/ 126 h 257"/>
                <a:gd name="T26" fmla="*/ 1531 w 3777"/>
                <a:gd name="T27" fmla="*/ 121 h 257"/>
                <a:gd name="T28" fmla="*/ 1596 w 3777"/>
                <a:gd name="T29" fmla="*/ 130 h 257"/>
                <a:gd name="T30" fmla="*/ 1666 w 3777"/>
                <a:gd name="T31" fmla="*/ 134 h 257"/>
                <a:gd name="T32" fmla="*/ 1740 w 3777"/>
                <a:gd name="T33" fmla="*/ 130 h 257"/>
                <a:gd name="T34" fmla="*/ 1814 w 3777"/>
                <a:gd name="T35" fmla="*/ 121 h 257"/>
                <a:gd name="T36" fmla="*/ 2054 w 3777"/>
                <a:gd name="T37" fmla="*/ 108 h 257"/>
                <a:gd name="T38" fmla="*/ 2132 w 3777"/>
                <a:gd name="T39" fmla="*/ 104 h 257"/>
                <a:gd name="T40" fmla="*/ 2206 w 3777"/>
                <a:gd name="T41" fmla="*/ 108 h 257"/>
                <a:gd name="T42" fmla="*/ 2285 w 3777"/>
                <a:gd name="T43" fmla="*/ 117 h 257"/>
                <a:gd name="T44" fmla="*/ 2625 w 3777"/>
                <a:gd name="T45" fmla="*/ 113 h 257"/>
                <a:gd name="T46" fmla="*/ 3000 w 3777"/>
                <a:gd name="T47" fmla="*/ 82 h 257"/>
                <a:gd name="T48" fmla="*/ 3292 w 3777"/>
                <a:gd name="T49" fmla="*/ 56 h 257"/>
                <a:gd name="T50" fmla="*/ 3379 w 3777"/>
                <a:gd name="T51" fmla="*/ 43 h 257"/>
                <a:gd name="T52" fmla="*/ 3471 w 3777"/>
                <a:gd name="T53" fmla="*/ 30 h 257"/>
                <a:gd name="T54" fmla="*/ 3562 w 3777"/>
                <a:gd name="T55" fmla="*/ 13 h 257"/>
                <a:gd name="T56" fmla="*/ 3632 w 3777"/>
                <a:gd name="T57" fmla="*/ 4 h 257"/>
                <a:gd name="T58" fmla="*/ 3776 w 3777"/>
                <a:gd name="T59" fmla="*/ 17 h 25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777"/>
                <a:gd name="T91" fmla="*/ 0 h 257"/>
                <a:gd name="T92" fmla="*/ 3777 w 3777"/>
                <a:gd name="T93" fmla="*/ 257 h 25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777" h="257" extrusionOk="0">
                  <a:moveTo>
                    <a:pt x="0" y="247"/>
                  </a:moveTo>
                  <a:cubicBezTo>
                    <a:pt x="31" y="246"/>
                    <a:pt x="63" y="241"/>
                    <a:pt x="96" y="239"/>
                  </a:cubicBezTo>
                  <a:cubicBezTo>
                    <a:pt x="155" y="235"/>
                    <a:pt x="201" y="231"/>
                    <a:pt x="258" y="217"/>
                  </a:cubicBezTo>
                  <a:cubicBezTo>
                    <a:pt x="279" y="212"/>
                    <a:pt x="298" y="202"/>
                    <a:pt x="319" y="199"/>
                  </a:cubicBezTo>
                  <a:cubicBezTo>
                    <a:pt x="352" y="194"/>
                    <a:pt x="386" y="195"/>
                    <a:pt x="419" y="191"/>
                  </a:cubicBezTo>
                  <a:cubicBezTo>
                    <a:pt x="444" y="188"/>
                    <a:pt x="465" y="186"/>
                    <a:pt x="489" y="182"/>
                  </a:cubicBezTo>
                  <a:cubicBezTo>
                    <a:pt x="513" y="178"/>
                    <a:pt x="534" y="172"/>
                    <a:pt x="558" y="169"/>
                  </a:cubicBezTo>
                  <a:cubicBezTo>
                    <a:pt x="655" y="158"/>
                    <a:pt x="759" y="153"/>
                    <a:pt x="855" y="147"/>
                  </a:cubicBezTo>
                  <a:cubicBezTo>
                    <a:pt x="922" y="143"/>
                    <a:pt x="989" y="162"/>
                    <a:pt x="1055" y="152"/>
                  </a:cubicBezTo>
                  <a:cubicBezTo>
                    <a:pt x="1081" y="148"/>
                    <a:pt x="1108" y="139"/>
                    <a:pt x="1134" y="134"/>
                  </a:cubicBezTo>
                  <a:cubicBezTo>
                    <a:pt x="1161" y="129"/>
                    <a:pt x="1190" y="116"/>
                    <a:pt x="1217" y="113"/>
                  </a:cubicBezTo>
                  <a:cubicBezTo>
                    <a:pt x="1254" y="110"/>
                    <a:pt x="1286" y="117"/>
                    <a:pt x="1321" y="121"/>
                  </a:cubicBezTo>
                  <a:cubicBezTo>
                    <a:pt x="1372" y="126"/>
                    <a:pt x="1418" y="128"/>
                    <a:pt x="1470" y="126"/>
                  </a:cubicBezTo>
                  <a:cubicBezTo>
                    <a:pt x="1491" y="125"/>
                    <a:pt x="1509" y="120"/>
                    <a:pt x="1531" y="121"/>
                  </a:cubicBezTo>
                  <a:cubicBezTo>
                    <a:pt x="1553" y="122"/>
                    <a:pt x="1574" y="128"/>
                    <a:pt x="1596" y="130"/>
                  </a:cubicBezTo>
                  <a:cubicBezTo>
                    <a:pt x="1620" y="132"/>
                    <a:pt x="1642" y="134"/>
                    <a:pt x="1666" y="134"/>
                  </a:cubicBezTo>
                  <a:cubicBezTo>
                    <a:pt x="1691" y="134"/>
                    <a:pt x="1715" y="132"/>
                    <a:pt x="1740" y="130"/>
                  </a:cubicBezTo>
                  <a:cubicBezTo>
                    <a:pt x="1765" y="128"/>
                    <a:pt x="1789" y="122"/>
                    <a:pt x="1814" y="121"/>
                  </a:cubicBezTo>
                  <a:cubicBezTo>
                    <a:pt x="1895" y="117"/>
                    <a:pt x="1975" y="115"/>
                    <a:pt x="2054" y="108"/>
                  </a:cubicBezTo>
                  <a:cubicBezTo>
                    <a:pt x="2080" y="106"/>
                    <a:pt x="2106" y="104"/>
                    <a:pt x="2132" y="104"/>
                  </a:cubicBezTo>
                  <a:cubicBezTo>
                    <a:pt x="2157" y="104"/>
                    <a:pt x="2181" y="106"/>
                    <a:pt x="2206" y="108"/>
                  </a:cubicBezTo>
                  <a:cubicBezTo>
                    <a:pt x="2232" y="110"/>
                    <a:pt x="2258" y="116"/>
                    <a:pt x="2285" y="117"/>
                  </a:cubicBezTo>
                  <a:cubicBezTo>
                    <a:pt x="2399" y="121"/>
                    <a:pt x="2512" y="114"/>
                    <a:pt x="2625" y="113"/>
                  </a:cubicBezTo>
                  <a:cubicBezTo>
                    <a:pt x="2755" y="112"/>
                    <a:pt x="2874" y="92"/>
                    <a:pt x="3000" y="82"/>
                  </a:cubicBezTo>
                  <a:cubicBezTo>
                    <a:pt x="3101" y="74"/>
                    <a:pt x="3193" y="71"/>
                    <a:pt x="3292" y="56"/>
                  </a:cubicBezTo>
                  <a:cubicBezTo>
                    <a:pt x="3321" y="51"/>
                    <a:pt x="3349" y="46"/>
                    <a:pt x="3379" y="43"/>
                  </a:cubicBezTo>
                  <a:cubicBezTo>
                    <a:pt x="3410" y="39"/>
                    <a:pt x="3440" y="34"/>
                    <a:pt x="3471" y="30"/>
                  </a:cubicBezTo>
                  <a:cubicBezTo>
                    <a:pt x="3502" y="26"/>
                    <a:pt x="3532" y="18"/>
                    <a:pt x="3562" y="13"/>
                  </a:cubicBezTo>
                  <a:cubicBezTo>
                    <a:pt x="3586" y="9"/>
                    <a:pt x="3607" y="6"/>
                    <a:pt x="3632" y="4"/>
                  </a:cubicBezTo>
                  <a:cubicBezTo>
                    <a:pt x="3688" y="-1"/>
                    <a:pt x="3736" y="10"/>
                    <a:pt x="3776" y="17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5" name="Ink 22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919" y="2691"/>
              <a:ext cx="38" cy="28"/>
            </a:xfrm>
            <a:custGeom>
              <a:avLst/>
              <a:gdLst>
                <a:gd name="T0" fmla="*/ 0 w 171"/>
                <a:gd name="T1" fmla="*/ 0 h 123"/>
                <a:gd name="T2" fmla="*/ 0 w 171"/>
                <a:gd name="T3" fmla="*/ 0 h 123"/>
                <a:gd name="T4" fmla="*/ 0 w 171"/>
                <a:gd name="T5" fmla="*/ 0 h 123"/>
                <a:gd name="T6" fmla="*/ 0 w 171"/>
                <a:gd name="T7" fmla="*/ 0 h 123"/>
                <a:gd name="T8" fmla="*/ 0 w 171"/>
                <a:gd name="T9" fmla="*/ 0 h 123"/>
                <a:gd name="T10" fmla="*/ 0 w 171"/>
                <a:gd name="T11" fmla="*/ 0 h 123"/>
                <a:gd name="T12" fmla="*/ 0 w 171"/>
                <a:gd name="T13" fmla="*/ 0 h 123"/>
                <a:gd name="T14" fmla="*/ 0 w 171"/>
                <a:gd name="T15" fmla="*/ 0 h 123"/>
                <a:gd name="T16" fmla="*/ 0 w 171"/>
                <a:gd name="T17" fmla="*/ 0 h 123"/>
                <a:gd name="T18" fmla="*/ 0 w 171"/>
                <a:gd name="T19" fmla="*/ 0 h 123"/>
                <a:gd name="T20" fmla="*/ 0 w 171"/>
                <a:gd name="T21" fmla="*/ 0 h 123"/>
                <a:gd name="T22" fmla="*/ 0 w 171"/>
                <a:gd name="T23" fmla="*/ 0 h 123"/>
                <a:gd name="T24" fmla="*/ 0 w 171"/>
                <a:gd name="T25" fmla="*/ 0 h 123"/>
                <a:gd name="T26" fmla="*/ 0 w 171"/>
                <a:gd name="T27" fmla="*/ 0 h 123"/>
                <a:gd name="T28" fmla="*/ 0 w 171"/>
                <a:gd name="T29" fmla="*/ 0 h 123"/>
                <a:gd name="T30" fmla="*/ 0 w 171"/>
                <a:gd name="T31" fmla="*/ 0 h 123"/>
                <a:gd name="T32" fmla="*/ 0 w 171"/>
                <a:gd name="T33" fmla="*/ 0 h 123"/>
                <a:gd name="T34" fmla="*/ 0 w 171"/>
                <a:gd name="T35" fmla="*/ 0 h 123"/>
                <a:gd name="T36" fmla="*/ 0 w 171"/>
                <a:gd name="T37" fmla="*/ 0 h 1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1"/>
                <a:gd name="T58" fmla="*/ 0 h 123"/>
                <a:gd name="T59" fmla="*/ 171 w 171"/>
                <a:gd name="T60" fmla="*/ 123 h 12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1" h="123" extrusionOk="0">
                  <a:moveTo>
                    <a:pt x="34" y="14"/>
                  </a:moveTo>
                  <a:cubicBezTo>
                    <a:pt x="12" y="35"/>
                    <a:pt x="-19" y="58"/>
                    <a:pt x="13" y="87"/>
                  </a:cubicBezTo>
                  <a:cubicBezTo>
                    <a:pt x="33" y="105"/>
                    <a:pt x="60" y="119"/>
                    <a:pt x="87" y="122"/>
                  </a:cubicBezTo>
                  <a:cubicBezTo>
                    <a:pt x="102" y="124"/>
                    <a:pt x="144" y="127"/>
                    <a:pt x="156" y="118"/>
                  </a:cubicBezTo>
                  <a:cubicBezTo>
                    <a:pt x="189" y="92"/>
                    <a:pt x="161" y="41"/>
                    <a:pt x="139" y="18"/>
                  </a:cubicBezTo>
                  <a:cubicBezTo>
                    <a:pt x="122" y="0"/>
                    <a:pt x="96" y="0"/>
                    <a:pt x="74" y="0"/>
                  </a:cubicBezTo>
                  <a:cubicBezTo>
                    <a:pt x="70" y="0"/>
                    <a:pt x="65" y="0"/>
                    <a:pt x="61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746" name="Group 31"/>
            <p:cNvGrpSpPr>
              <a:grpSpLocks/>
            </p:cNvGrpSpPr>
            <p:nvPr/>
          </p:nvGrpSpPr>
          <p:grpSpPr bwMode="auto">
            <a:xfrm>
              <a:off x="7" y="1182"/>
              <a:ext cx="1941" cy="1542"/>
              <a:chOff x="7" y="1182"/>
              <a:chExt cx="1941" cy="1542"/>
            </a:xfrm>
          </p:grpSpPr>
          <p:sp>
            <p:nvSpPr>
              <p:cNvPr id="30749" name="Ink 6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274" y="1182"/>
                <a:ext cx="1674" cy="1542"/>
              </a:xfrm>
              <a:custGeom>
                <a:avLst/>
                <a:gdLst>
                  <a:gd name="T0" fmla="*/ 0 w 7382"/>
                  <a:gd name="T1" fmla="*/ 0 h 6798"/>
                  <a:gd name="T2" fmla="*/ 0 w 7382"/>
                  <a:gd name="T3" fmla="*/ 0 h 6798"/>
                  <a:gd name="T4" fmla="*/ 0 w 7382"/>
                  <a:gd name="T5" fmla="*/ 0 h 6798"/>
                  <a:gd name="T6" fmla="*/ 0 w 7382"/>
                  <a:gd name="T7" fmla="*/ 0 h 6798"/>
                  <a:gd name="T8" fmla="*/ 0 w 7382"/>
                  <a:gd name="T9" fmla="*/ 0 h 6798"/>
                  <a:gd name="T10" fmla="*/ 0 w 7382"/>
                  <a:gd name="T11" fmla="*/ 0 h 6798"/>
                  <a:gd name="T12" fmla="*/ 0 w 7382"/>
                  <a:gd name="T13" fmla="*/ 0 h 6798"/>
                  <a:gd name="T14" fmla="*/ 0 w 7382"/>
                  <a:gd name="T15" fmla="*/ 0 h 6798"/>
                  <a:gd name="T16" fmla="*/ 0 w 7382"/>
                  <a:gd name="T17" fmla="*/ 0 h 6798"/>
                  <a:gd name="T18" fmla="*/ 0 w 7382"/>
                  <a:gd name="T19" fmla="*/ 0 h 6798"/>
                  <a:gd name="T20" fmla="*/ 0 w 7382"/>
                  <a:gd name="T21" fmla="*/ 0 h 6798"/>
                  <a:gd name="T22" fmla="*/ 0 w 7382"/>
                  <a:gd name="T23" fmla="*/ 0 h 6798"/>
                  <a:gd name="T24" fmla="*/ 0 w 7382"/>
                  <a:gd name="T25" fmla="*/ 0 h 6798"/>
                  <a:gd name="T26" fmla="*/ 0 w 7382"/>
                  <a:gd name="T27" fmla="*/ 0 h 6798"/>
                  <a:gd name="T28" fmla="*/ 0 w 7382"/>
                  <a:gd name="T29" fmla="*/ 0 h 6798"/>
                  <a:gd name="T30" fmla="*/ 0 w 7382"/>
                  <a:gd name="T31" fmla="*/ 0 h 6798"/>
                  <a:gd name="T32" fmla="*/ 0 w 7382"/>
                  <a:gd name="T33" fmla="*/ 0 h 6798"/>
                  <a:gd name="T34" fmla="*/ 0 w 7382"/>
                  <a:gd name="T35" fmla="*/ 0 h 6798"/>
                  <a:gd name="T36" fmla="*/ 0 w 7382"/>
                  <a:gd name="T37" fmla="*/ 0 h 6798"/>
                  <a:gd name="T38" fmla="*/ 0 w 7382"/>
                  <a:gd name="T39" fmla="*/ 0 h 6798"/>
                  <a:gd name="T40" fmla="*/ 0 w 7382"/>
                  <a:gd name="T41" fmla="*/ 0 h 6798"/>
                  <a:gd name="T42" fmla="*/ 0 w 7382"/>
                  <a:gd name="T43" fmla="*/ 0 h 6798"/>
                  <a:gd name="T44" fmla="*/ 0 w 7382"/>
                  <a:gd name="T45" fmla="*/ 0 h 6798"/>
                  <a:gd name="T46" fmla="*/ 0 w 7382"/>
                  <a:gd name="T47" fmla="*/ 0 h 6798"/>
                  <a:gd name="T48" fmla="*/ 0 w 7382"/>
                  <a:gd name="T49" fmla="*/ 0 h 6798"/>
                  <a:gd name="T50" fmla="*/ 0 w 7382"/>
                  <a:gd name="T51" fmla="*/ 0 h 6798"/>
                  <a:gd name="T52" fmla="*/ 0 w 7382"/>
                  <a:gd name="T53" fmla="*/ 0 h 6798"/>
                  <a:gd name="T54" fmla="*/ 0 w 7382"/>
                  <a:gd name="T55" fmla="*/ 0 h 6798"/>
                  <a:gd name="T56" fmla="*/ 0 w 7382"/>
                  <a:gd name="T57" fmla="*/ 0 h 6798"/>
                  <a:gd name="T58" fmla="*/ 0 w 7382"/>
                  <a:gd name="T59" fmla="*/ 0 h 6798"/>
                  <a:gd name="T60" fmla="*/ 0 w 7382"/>
                  <a:gd name="T61" fmla="*/ 0 h 6798"/>
                  <a:gd name="T62" fmla="*/ 0 w 7382"/>
                  <a:gd name="T63" fmla="*/ 0 h 6798"/>
                  <a:gd name="T64" fmla="*/ 0 w 7382"/>
                  <a:gd name="T65" fmla="*/ 0 h 6798"/>
                  <a:gd name="T66" fmla="*/ 0 w 7382"/>
                  <a:gd name="T67" fmla="*/ 0 h 6798"/>
                  <a:gd name="T68" fmla="*/ 0 w 7382"/>
                  <a:gd name="T69" fmla="*/ 0 h 6798"/>
                  <a:gd name="T70" fmla="*/ 0 w 7382"/>
                  <a:gd name="T71" fmla="*/ 0 h 6798"/>
                  <a:gd name="T72" fmla="*/ 0 w 7382"/>
                  <a:gd name="T73" fmla="*/ 0 h 6798"/>
                  <a:gd name="T74" fmla="*/ 0 w 7382"/>
                  <a:gd name="T75" fmla="*/ 0 h 6798"/>
                  <a:gd name="T76" fmla="*/ 0 w 7382"/>
                  <a:gd name="T77" fmla="*/ 0 h 6798"/>
                  <a:gd name="T78" fmla="*/ 0 w 7382"/>
                  <a:gd name="T79" fmla="*/ 0 h 6798"/>
                  <a:gd name="T80" fmla="*/ 0 w 7382"/>
                  <a:gd name="T81" fmla="*/ 0 h 6798"/>
                  <a:gd name="T82" fmla="*/ 0 w 7382"/>
                  <a:gd name="T83" fmla="*/ 0 h 6798"/>
                  <a:gd name="T84" fmla="*/ 0 w 7382"/>
                  <a:gd name="T85" fmla="*/ 0 h 6798"/>
                  <a:gd name="T86" fmla="*/ 0 w 7382"/>
                  <a:gd name="T87" fmla="*/ 0 h 6798"/>
                  <a:gd name="T88" fmla="*/ 0 w 7382"/>
                  <a:gd name="T89" fmla="*/ 0 h 6798"/>
                  <a:gd name="T90" fmla="*/ 0 w 7382"/>
                  <a:gd name="T91" fmla="*/ 0 h 6798"/>
                  <a:gd name="T92" fmla="*/ 0 w 7382"/>
                  <a:gd name="T93" fmla="*/ 0 h 6798"/>
                  <a:gd name="T94" fmla="*/ 0 w 7382"/>
                  <a:gd name="T95" fmla="*/ 0 h 6798"/>
                  <a:gd name="T96" fmla="*/ 0 w 7382"/>
                  <a:gd name="T97" fmla="*/ 0 h 6798"/>
                  <a:gd name="T98" fmla="*/ 0 w 7382"/>
                  <a:gd name="T99" fmla="*/ 0 h 6798"/>
                  <a:gd name="T100" fmla="*/ 0 w 7382"/>
                  <a:gd name="T101" fmla="*/ 0 h 6798"/>
                  <a:gd name="T102" fmla="*/ 0 w 7382"/>
                  <a:gd name="T103" fmla="*/ 0 h 6798"/>
                  <a:gd name="T104" fmla="*/ 0 w 7382"/>
                  <a:gd name="T105" fmla="*/ 0 h 6798"/>
                  <a:gd name="T106" fmla="*/ 0 w 7382"/>
                  <a:gd name="T107" fmla="*/ 0 h 67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382"/>
                  <a:gd name="T163" fmla="*/ 0 h 6798"/>
                  <a:gd name="T164" fmla="*/ 7382 w 7382"/>
                  <a:gd name="T165" fmla="*/ 6798 h 679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382" h="6798" extrusionOk="0">
                    <a:moveTo>
                      <a:pt x="179" y="117"/>
                    </a:moveTo>
                    <a:cubicBezTo>
                      <a:pt x="172" y="141"/>
                      <a:pt x="160" y="140"/>
                      <a:pt x="157" y="165"/>
                    </a:cubicBezTo>
                    <a:cubicBezTo>
                      <a:pt x="134" y="349"/>
                      <a:pt x="164" y="547"/>
                      <a:pt x="174" y="729"/>
                    </a:cubicBezTo>
                    <a:cubicBezTo>
                      <a:pt x="177" y="782"/>
                      <a:pt x="179" y="833"/>
                      <a:pt x="183" y="885"/>
                    </a:cubicBezTo>
                    <a:cubicBezTo>
                      <a:pt x="187" y="936"/>
                      <a:pt x="188" y="986"/>
                      <a:pt x="192" y="1037"/>
                    </a:cubicBezTo>
                    <a:cubicBezTo>
                      <a:pt x="197" y="1092"/>
                      <a:pt x="199" y="1146"/>
                      <a:pt x="201" y="1202"/>
                    </a:cubicBezTo>
                    <a:cubicBezTo>
                      <a:pt x="205" y="1295"/>
                      <a:pt x="202" y="1384"/>
                      <a:pt x="192" y="1476"/>
                    </a:cubicBezTo>
                    <a:cubicBezTo>
                      <a:pt x="180" y="1585"/>
                      <a:pt x="160" y="1691"/>
                      <a:pt x="157" y="1801"/>
                    </a:cubicBezTo>
                    <a:cubicBezTo>
                      <a:pt x="152" y="1958"/>
                      <a:pt x="154" y="2114"/>
                      <a:pt x="148" y="2270"/>
                    </a:cubicBezTo>
                    <a:cubicBezTo>
                      <a:pt x="142" y="2406"/>
                      <a:pt x="145" y="2542"/>
                      <a:pt x="140" y="2678"/>
                    </a:cubicBezTo>
                    <a:cubicBezTo>
                      <a:pt x="138" y="2739"/>
                      <a:pt x="137" y="2799"/>
                      <a:pt x="135" y="2860"/>
                    </a:cubicBezTo>
                    <a:cubicBezTo>
                      <a:pt x="133" y="2940"/>
                      <a:pt x="126" y="3019"/>
                      <a:pt x="122" y="3099"/>
                    </a:cubicBezTo>
                    <a:cubicBezTo>
                      <a:pt x="118" y="3170"/>
                      <a:pt x="117" y="3242"/>
                      <a:pt x="109" y="3312"/>
                    </a:cubicBezTo>
                    <a:cubicBezTo>
                      <a:pt x="99" y="3394"/>
                      <a:pt x="88" y="3478"/>
                      <a:pt x="74" y="3559"/>
                    </a:cubicBezTo>
                    <a:cubicBezTo>
                      <a:pt x="61" y="3630"/>
                      <a:pt x="46" y="3702"/>
                      <a:pt x="35" y="3772"/>
                    </a:cubicBezTo>
                    <a:cubicBezTo>
                      <a:pt x="30" y="3802"/>
                      <a:pt x="15" y="3840"/>
                      <a:pt x="22" y="3871"/>
                    </a:cubicBezTo>
                    <a:cubicBezTo>
                      <a:pt x="27" y="3893"/>
                      <a:pt x="36" y="3881"/>
                      <a:pt x="44" y="3902"/>
                    </a:cubicBezTo>
                  </a:path>
                  <a:path w="7382" h="6798" extrusionOk="0">
                    <a:moveTo>
                      <a:pt x="61" y="4058"/>
                    </a:moveTo>
                    <a:cubicBezTo>
                      <a:pt x="86" y="4064"/>
                      <a:pt x="84" y="4070"/>
                      <a:pt x="109" y="4075"/>
                    </a:cubicBezTo>
                    <a:cubicBezTo>
                      <a:pt x="244" y="4103"/>
                      <a:pt x="394" y="4121"/>
                      <a:pt x="532" y="4123"/>
                    </a:cubicBezTo>
                    <a:cubicBezTo>
                      <a:pt x="761" y="4126"/>
                      <a:pt x="999" y="4071"/>
                      <a:pt x="1225" y="4045"/>
                    </a:cubicBezTo>
                    <a:cubicBezTo>
                      <a:pt x="1473" y="4016"/>
                      <a:pt x="1728" y="3992"/>
                      <a:pt x="1975" y="3950"/>
                    </a:cubicBezTo>
                    <a:cubicBezTo>
                      <a:pt x="2020" y="3942"/>
                      <a:pt x="2061" y="3932"/>
                      <a:pt x="2106" y="3924"/>
                    </a:cubicBezTo>
                    <a:cubicBezTo>
                      <a:pt x="2288" y="3894"/>
                      <a:pt x="2461" y="3889"/>
                      <a:pt x="2642" y="3889"/>
                    </a:cubicBezTo>
                    <a:cubicBezTo>
                      <a:pt x="2771" y="3889"/>
                      <a:pt x="2895" y="3897"/>
                      <a:pt x="3021" y="3911"/>
                    </a:cubicBezTo>
                    <a:cubicBezTo>
                      <a:pt x="3088" y="3918"/>
                      <a:pt x="3153" y="3938"/>
                      <a:pt x="3222" y="3932"/>
                    </a:cubicBezTo>
                    <a:cubicBezTo>
                      <a:pt x="3339" y="3921"/>
                      <a:pt x="3448" y="3882"/>
                      <a:pt x="3566" y="3876"/>
                    </a:cubicBezTo>
                    <a:cubicBezTo>
                      <a:pt x="3702" y="3870"/>
                      <a:pt x="3831" y="3865"/>
                      <a:pt x="3967" y="3850"/>
                    </a:cubicBezTo>
                    <a:cubicBezTo>
                      <a:pt x="4195" y="3825"/>
                      <a:pt x="4424" y="3832"/>
                      <a:pt x="4656" y="3832"/>
                    </a:cubicBezTo>
                    <a:cubicBezTo>
                      <a:pt x="4949" y="3832"/>
                      <a:pt x="5386" y="3753"/>
                      <a:pt x="5659" y="3871"/>
                    </a:cubicBezTo>
                    <a:cubicBezTo>
                      <a:pt x="5685" y="3882"/>
                      <a:pt x="5698" y="3920"/>
                      <a:pt x="5724" y="3932"/>
                    </a:cubicBezTo>
                    <a:cubicBezTo>
                      <a:pt x="5721" y="3897"/>
                      <a:pt x="5715" y="3854"/>
                      <a:pt x="5711" y="3815"/>
                    </a:cubicBezTo>
                    <a:cubicBezTo>
                      <a:pt x="5678" y="3486"/>
                      <a:pt x="5683" y="3150"/>
                      <a:pt x="5598" y="2826"/>
                    </a:cubicBezTo>
                    <a:cubicBezTo>
                      <a:pt x="5452" y="2266"/>
                      <a:pt x="5371" y="1781"/>
                      <a:pt x="5371" y="1198"/>
                    </a:cubicBezTo>
                    <a:cubicBezTo>
                      <a:pt x="5371" y="970"/>
                      <a:pt x="5366" y="744"/>
                      <a:pt x="5362" y="517"/>
                    </a:cubicBezTo>
                    <a:cubicBezTo>
                      <a:pt x="5360" y="411"/>
                      <a:pt x="5409" y="173"/>
                      <a:pt x="5345" y="83"/>
                    </a:cubicBezTo>
                    <a:cubicBezTo>
                      <a:pt x="5290" y="6"/>
                      <a:pt x="5189" y="11"/>
                      <a:pt x="5105" y="0"/>
                    </a:cubicBezTo>
                    <a:cubicBezTo>
                      <a:pt x="4494" y="-79"/>
                      <a:pt x="3843" y="37"/>
                      <a:pt x="3231" y="39"/>
                    </a:cubicBezTo>
                    <a:cubicBezTo>
                      <a:pt x="2792" y="40"/>
                      <a:pt x="2351" y="22"/>
                      <a:pt x="1914" y="65"/>
                    </a:cubicBezTo>
                    <a:cubicBezTo>
                      <a:pt x="1504" y="106"/>
                      <a:pt x="1149" y="132"/>
                      <a:pt x="741" y="109"/>
                    </a:cubicBezTo>
                    <a:cubicBezTo>
                      <a:pt x="592" y="100"/>
                      <a:pt x="456" y="121"/>
                      <a:pt x="314" y="156"/>
                    </a:cubicBezTo>
                    <a:cubicBezTo>
                      <a:pt x="280" y="164"/>
                      <a:pt x="220" y="161"/>
                      <a:pt x="196" y="169"/>
                    </a:cubicBezTo>
                    <a:cubicBezTo>
                      <a:pt x="183" y="187"/>
                      <a:pt x="179" y="193"/>
                      <a:pt x="166" y="200"/>
                    </a:cubicBezTo>
                  </a:path>
                  <a:path w="7382" h="6798" extrusionOk="0">
                    <a:moveTo>
                      <a:pt x="48" y="4175"/>
                    </a:moveTo>
                    <a:cubicBezTo>
                      <a:pt x="48" y="4203"/>
                      <a:pt x="50" y="4230"/>
                      <a:pt x="52" y="4258"/>
                    </a:cubicBezTo>
                    <a:cubicBezTo>
                      <a:pt x="54" y="4292"/>
                      <a:pt x="52" y="4328"/>
                      <a:pt x="48" y="4362"/>
                    </a:cubicBezTo>
                    <a:cubicBezTo>
                      <a:pt x="43" y="4404"/>
                      <a:pt x="45" y="4452"/>
                      <a:pt x="35" y="4492"/>
                    </a:cubicBezTo>
                    <a:cubicBezTo>
                      <a:pt x="24" y="4533"/>
                      <a:pt x="19" y="4570"/>
                      <a:pt x="18" y="4614"/>
                    </a:cubicBezTo>
                    <a:cubicBezTo>
                      <a:pt x="18" y="4641"/>
                      <a:pt x="15" y="4666"/>
                      <a:pt x="13" y="4692"/>
                    </a:cubicBezTo>
                  </a:path>
                  <a:path w="7382" h="6798" extrusionOk="0">
                    <a:moveTo>
                      <a:pt x="0" y="4774"/>
                    </a:moveTo>
                    <a:cubicBezTo>
                      <a:pt x="28" y="4798"/>
                      <a:pt x="58" y="4823"/>
                      <a:pt x="87" y="4848"/>
                    </a:cubicBezTo>
                    <a:cubicBezTo>
                      <a:pt x="123" y="4880"/>
                      <a:pt x="156" y="4912"/>
                      <a:pt x="192" y="4943"/>
                    </a:cubicBezTo>
                    <a:cubicBezTo>
                      <a:pt x="223" y="4970"/>
                      <a:pt x="258" y="4994"/>
                      <a:pt x="288" y="5022"/>
                    </a:cubicBezTo>
                    <a:cubicBezTo>
                      <a:pt x="321" y="5052"/>
                      <a:pt x="353" y="5085"/>
                      <a:pt x="384" y="5117"/>
                    </a:cubicBezTo>
                    <a:cubicBezTo>
                      <a:pt x="412" y="5146"/>
                      <a:pt x="436" y="5178"/>
                      <a:pt x="462" y="5208"/>
                    </a:cubicBezTo>
                    <a:cubicBezTo>
                      <a:pt x="487" y="5237"/>
                      <a:pt x="514" y="5267"/>
                      <a:pt x="541" y="5295"/>
                    </a:cubicBezTo>
                    <a:cubicBezTo>
                      <a:pt x="580" y="5335"/>
                      <a:pt x="623" y="5374"/>
                      <a:pt x="658" y="5417"/>
                    </a:cubicBezTo>
                    <a:cubicBezTo>
                      <a:pt x="727" y="5501"/>
                      <a:pt x="802" y="5578"/>
                      <a:pt x="872" y="5660"/>
                    </a:cubicBezTo>
                    <a:cubicBezTo>
                      <a:pt x="891" y="5682"/>
                      <a:pt x="907" y="5706"/>
                      <a:pt x="924" y="5729"/>
                    </a:cubicBezTo>
                    <a:cubicBezTo>
                      <a:pt x="990" y="5814"/>
                      <a:pt x="1054" y="5900"/>
                      <a:pt x="1125" y="5981"/>
                    </a:cubicBezTo>
                    <a:cubicBezTo>
                      <a:pt x="1152" y="6011"/>
                      <a:pt x="1181" y="6039"/>
                      <a:pt x="1208" y="6068"/>
                    </a:cubicBezTo>
                    <a:cubicBezTo>
                      <a:pt x="1271" y="6136"/>
                      <a:pt x="1311" y="6218"/>
                      <a:pt x="1369" y="6289"/>
                    </a:cubicBezTo>
                    <a:cubicBezTo>
                      <a:pt x="1408" y="6336"/>
                      <a:pt x="1453" y="6379"/>
                      <a:pt x="1495" y="6423"/>
                    </a:cubicBezTo>
                    <a:cubicBezTo>
                      <a:pt x="1522" y="6451"/>
                      <a:pt x="1549" y="6481"/>
                      <a:pt x="1574" y="6510"/>
                    </a:cubicBezTo>
                    <a:cubicBezTo>
                      <a:pt x="1617" y="6560"/>
                      <a:pt x="1658" y="6612"/>
                      <a:pt x="1700" y="6662"/>
                    </a:cubicBezTo>
                    <a:cubicBezTo>
                      <a:pt x="1738" y="6707"/>
                      <a:pt x="1776" y="6752"/>
                      <a:pt x="1814" y="6797"/>
                    </a:cubicBezTo>
                  </a:path>
                  <a:path w="7382" h="6798" extrusionOk="0">
                    <a:moveTo>
                      <a:pt x="305" y="4462"/>
                    </a:moveTo>
                    <a:cubicBezTo>
                      <a:pt x="356" y="4519"/>
                      <a:pt x="405" y="4579"/>
                      <a:pt x="458" y="4635"/>
                    </a:cubicBezTo>
                    <a:cubicBezTo>
                      <a:pt x="502" y="4682"/>
                      <a:pt x="548" y="4728"/>
                      <a:pt x="593" y="4774"/>
                    </a:cubicBezTo>
                    <a:cubicBezTo>
                      <a:pt x="652" y="4834"/>
                      <a:pt x="716" y="4890"/>
                      <a:pt x="772" y="4952"/>
                    </a:cubicBezTo>
                    <a:cubicBezTo>
                      <a:pt x="811" y="4995"/>
                      <a:pt x="846" y="5041"/>
                      <a:pt x="881" y="5087"/>
                    </a:cubicBezTo>
                    <a:cubicBezTo>
                      <a:pt x="914" y="5130"/>
                      <a:pt x="947" y="5175"/>
                      <a:pt x="981" y="5217"/>
                    </a:cubicBezTo>
                    <a:cubicBezTo>
                      <a:pt x="1064" y="5319"/>
                      <a:pt x="1158" y="5407"/>
                      <a:pt x="1247" y="5503"/>
                    </a:cubicBezTo>
                    <a:cubicBezTo>
                      <a:pt x="1270" y="5528"/>
                      <a:pt x="1289" y="5556"/>
                      <a:pt x="1312" y="5581"/>
                    </a:cubicBezTo>
                    <a:cubicBezTo>
                      <a:pt x="1374" y="5650"/>
                      <a:pt x="1438" y="5710"/>
                      <a:pt x="1504" y="5772"/>
                    </a:cubicBezTo>
                    <a:cubicBezTo>
                      <a:pt x="1525" y="5792"/>
                      <a:pt x="1546" y="5811"/>
                      <a:pt x="1565" y="5833"/>
                    </a:cubicBezTo>
                    <a:cubicBezTo>
                      <a:pt x="1590" y="5861"/>
                      <a:pt x="1613" y="5890"/>
                      <a:pt x="1639" y="5916"/>
                    </a:cubicBezTo>
                    <a:cubicBezTo>
                      <a:pt x="1660" y="5938"/>
                      <a:pt x="1679" y="5960"/>
                      <a:pt x="1700" y="5981"/>
                    </a:cubicBezTo>
                    <a:cubicBezTo>
                      <a:pt x="1725" y="6007"/>
                      <a:pt x="1754" y="6032"/>
                      <a:pt x="1779" y="6059"/>
                    </a:cubicBezTo>
                    <a:cubicBezTo>
                      <a:pt x="1801" y="6083"/>
                      <a:pt x="1819" y="6109"/>
                      <a:pt x="1840" y="6133"/>
                    </a:cubicBezTo>
                    <a:cubicBezTo>
                      <a:pt x="1861" y="6158"/>
                      <a:pt x="1885" y="6180"/>
                      <a:pt x="1905" y="6206"/>
                    </a:cubicBezTo>
                    <a:cubicBezTo>
                      <a:pt x="1925" y="6232"/>
                      <a:pt x="1941" y="6259"/>
                      <a:pt x="1962" y="6285"/>
                    </a:cubicBezTo>
                    <a:cubicBezTo>
                      <a:pt x="1993" y="6323"/>
                      <a:pt x="2027" y="6359"/>
                      <a:pt x="2058" y="6397"/>
                    </a:cubicBezTo>
                    <a:cubicBezTo>
                      <a:pt x="2064" y="6404"/>
                      <a:pt x="2069" y="6412"/>
                      <a:pt x="2075" y="6419"/>
                    </a:cubicBezTo>
                  </a:path>
                  <a:path w="7382" h="6798" extrusionOk="0">
                    <a:moveTo>
                      <a:pt x="2123" y="6428"/>
                    </a:moveTo>
                    <a:cubicBezTo>
                      <a:pt x="2139" y="6432"/>
                      <a:pt x="2148" y="6455"/>
                      <a:pt x="2180" y="6458"/>
                    </a:cubicBezTo>
                    <a:cubicBezTo>
                      <a:pt x="2245" y="6464"/>
                      <a:pt x="2326" y="6458"/>
                      <a:pt x="2389" y="6449"/>
                    </a:cubicBezTo>
                    <a:cubicBezTo>
                      <a:pt x="2449" y="6441"/>
                      <a:pt x="2505" y="6421"/>
                      <a:pt x="2564" y="6406"/>
                    </a:cubicBezTo>
                    <a:cubicBezTo>
                      <a:pt x="2660" y="6381"/>
                      <a:pt x="2762" y="6363"/>
                      <a:pt x="2860" y="6354"/>
                    </a:cubicBezTo>
                    <a:cubicBezTo>
                      <a:pt x="2905" y="6350"/>
                      <a:pt x="2951" y="6346"/>
                      <a:pt x="2995" y="6341"/>
                    </a:cubicBezTo>
                    <a:cubicBezTo>
                      <a:pt x="3039" y="6336"/>
                      <a:pt x="3082" y="6332"/>
                      <a:pt x="3126" y="6324"/>
                    </a:cubicBezTo>
                    <a:cubicBezTo>
                      <a:pt x="3169" y="6316"/>
                      <a:pt x="3209" y="6309"/>
                      <a:pt x="3252" y="6306"/>
                    </a:cubicBezTo>
                    <a:cubicBezTo>
                      <a:pt x="3412" y="6293"/>
                      <a:pt x="3569" y="6316"/>
                      <a:pt x="3728" y="6319"/>
                    </a:cubicBezTo>
                    <a:cubicBezTo>
                      <a:pt x="3860" y="6322"/>
                      <a:pt x="3990" y="6316"/>
                      <a:pt x="4120" y="6302"/>
                    </a:cubicBezTo>
                    <a:cubicBezTo>
                      <a:pt x="4169" y="6297"/>
                      <a:pt x="4216" y="6290"/>
                      <a:pt x="4264" y="6285"/>
                    </a:cubicBezTo>
                    <a:cubicBezTo>
                      <a:pt x="4311" y="6280"/>
                      <a:pt x="4357" y="6271"/>
                      <a:pt x="4403" y="6267"/>
                    </a:cubicBezTo>
                    <a:cubicBezTo>
                      <a:pt x="4495" y="6258"/>
                      <a:pt x="4587" y="6252"/>
                      <a:pt x="4678" y="6246"/>
                    </a:cubicBezTo>
                    <a:cubicBezTo>
                      <a:pt x="4729" y="6242"/>
                      <a:pt x="4780" y="6239"/>
                      <a:pt x="4831" y="6237"/>
                    </a:cubicBezTo>
                    <a:cubicBezTo>
                      <a:pt x="4891" y="6235"/>
                      <a:pt x="4950" y="6235"/>
                      <a:pt x="5009" y="6228"/>
                    </a:cubicBezTo>
                    <a:cubicBezTo>
                      <a:pt x="5107" y="6217"/>
                      <a:pt x="5207" y="6205"/>
                      <a:pt x="5306" y="6202"/>
                    </a:cubicBezTo>
                    <a:cubicBezTo>
                      <a:pt x="5557" y="6194"/>
                      <a:pt x="5807" y="6212"/>
                      <a:pt x="6056" y="6219"/>
                    </a:cubicBezTo>
                    <a:cubicBezTo>
                      <a:pt x="6194" y="6223"/>
                      <a:pt x="6325" y="6208"/>
                      <a:pt x="6461" y="6189"/>
                    </a:cubicBezTo>
                    <a:cubicBezTo>
                      <a:pt x="6521" y="6181"/>
                      <a:pt x="6580" y="6172"/>
                      <a:pt x="6640" y="6167"/>
                    </a:cubicBezTo>
                    <a:cubicBezTo>
                      <a:pt x="6695" y="6163"/>
                      <a:pt x="6750" y="6164"/>
                      <a:pt x="6805" y="6159"/>
                    </a:cubicBezTo>
                    <a:cubicBezTo>
                      <a:pt x="6856" y="6155"/>
                      <a:pt x="6907" y="6150"/>
                      <a:pt x="6958" y="6146"/>
                    </a:cubicBezTo>
                    <a:cubicBezTo>
                      <a:pt x="7016" y="6141"/>
                      <a:pt x="7062" y="6135"/>
                      <a:pt x="7119" y="6146"/>
                    </a:cubicBezTo>
                    <a:cubicBezTo>
                      <a:pt x="7152" y="6153"/>
                      <a:pt x="7183" y="6168"/>
                      <a:pt x="7215" y="6176"/>
                    </a:cubicBezTo>
                    <a:cubicBezTo>
                      <a:pt x="7248" y="6184"/>
                      <a:pt x="7278" y="6193"/>
                      <a:pt x="7311" y="6198"/>
                    </a:cubicBezTo>
                    <a:cubicBezTo>
                      <a:pt x="7334" y="6202"/>
                      <a:pt x="7358" y="6199"/>
                      <a:pt x="7381" y="6202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0" name="Ink 16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512" y="2181"/>
                <a:ext cx="1092" cy="288"/>
              </a:xfrm>
              <a:custGeom>
                <a:avLst/>
                <a:gdLst>
                  <a:gd name="T0" fmla="*/ 1072 w 4814"/>
                  <a:gd name="T1" fmla="*/ 1246 h 1269"/>
                  <a:gd name="T2" fmla="*/ 1203 w 4814"/>
                  <a:gd name="T3" fmla="*/ 1242 h 1269"/>
                  <a:gd name="T4" fmla="*/ 1351 w 4814"/>
                  <a:gd name="T5" fmla="*/ 1250 h 1269"/>
                  <a:gd name="T6" fmla="*/ 1504 w 4814"/>
                  <a:gd name="T7" fmla="*/ 1246 h 1269"/>
                  <a:gd name="T8" fmla="*/ 1962 w 4814"/>
                  <a:gd name="T9" fmla="*/ 1250 h 1269"/>
                  <a:gd name="T10" fmla="*/ 2027 w 4814"/>
                  <a:gd name="T11" fmla="*/ 1263 h 1269"/>
                  <a:gd name="T12" fmla="*/ 2210 w 4814"/>
                  <a:gd name="T13" fmla="*/ 1259 h 1269"/>
                  <a:gd name="T14" fmla="*/ 2415 w 4814"/>
                  <a:gd name="T15" fmla="*/ 1246 h 1269"/>
                  <a:gd name="T16" fmla="*/ 2480 w 4814"/>
                  <a:gd name="T17" fmla="*/ 1233 h 1269"/>
                  <a:gd name="T18" fmla="*/ 2672 w 4814"/>
                  <a:gd name="T19" fmla="*/ 1220 h 1269"/>
                  <a:gd name="T20" fmla="*/ 2912 w 4814"/>
                  <a:gd name="T21" fmla="*/ 1203 h 1269"/>
                  <a:gd name="T22" fmla="*/ 3204 w 4814"/>
                  <a:gd name="T23" fmla="*/ 1168 h 1269"/>
                  <a:gd name="T24" fmla="*/ 3304 w 4814"/>
                  <a:gd name="T25" fmla="*/ 1146 h 1269"/>
                  <a:gd name="T26" fmla="*/ 3941 w 4814"/>
                  <a:gd name="T27" fmla="*/ 1133 h 1269"/>
                  <a:gd name="T28" fmla="*/ 4024 w 4814"/>
                  <a:gd name="T29" fmla="*/ 1124 h 1269"/>
                  <a:gd name="T30" fmla="*/ 4490 w 4814"/>
                  <a:gd name="T31" fmla="*/ 1111 h 1269"/>
                  <a:gd name="T32" fmla="*/ 4699 w 4814"/>
                  <a:gd name="T33" fmla="*/ 1068 h 1269"/>
                  <a:gd name="T34" fmla="*/ 4782 w 4814"/>
                  <a:gd name="T35" fmla="*/ 1059 h 1269"/>
                  <a:gd name="T36" fmla="*/ 4813 w 4814"/>
                  <a:gd name="T37" fmla="*/ 1059 h 1269"/>
                  <a:gd name="T38" fmla="*/ 4625 w 4814"/>
                  <a:gd name="T39" fmla="*/ 786 h 1269"/>
                  <a:gd name="T40" fmla="*/ 4582 w 4814"/>
                  <a:gd name="T41" fmla="*/ 690 h 1269"/>
                  <a:gd name="T42" fmla="*/ 4542 w 4814"/>
                  <a:gd name="T43" fmla="*/ 604 h 1269"/>
                  <a:gd name="T44" fmla="*/ 4490 w 4814"/>
                  <a:gd name="T45" fmla="*/ 499 h 1269"/>
                  <a:gd name="T46" fmla="*/ 4329 w 4814"/>
                  <a:gd name="T47" fmla="*/ 248 h 1269"/>
                  <a:gd name="T48" fmla="*/ 4298 w 4814"/>
                  <a:gd name="T49" fmla="*/ 170 h 1269"/>
                  <a:gd name="T50" fmla="*/ 4224 w 4814"/>
                  <a:gd name="T51" fmla="*/ 0 h 1269"/>
                  <a:gd name="T52" fmla="*/ 4019 w 4814"/>
                  <a:gd name="T53" fmla="*/ 13 h 1269"/>
                  <a:gd name="T54" fmla="*/ 3906 w 4814"/>
                  <a:gd name="T55" fmla="*/ 31 h 1269"/>
                  <a:gd name="T56" fmla="*/ 3609 w 4814"/>
                  <a:gd name="T57" fmla="*/ 52 h 1269"/>
                  <a:gd name="T58" fmla="*/ 3487 w 4814"/>
                  <a:gd name="T59" fmla="*/ 65 h 1269"/>
                  <a:gd name="T60" fmla="*/ 3357 w 4814"/>
                  <a:gd name="T61" fmla="*/ 78 h 1269"/>
                  <a:gd name="T62" fmla="*/ 3226 w 4814"/>
                  <a:gd name="T63" fmla="*/ 91 h 1269"/>
                  <a:gd name="T64" fmla="*/ 2720 w 4814"/>
                  <a:gd name="T65" fmla="*/ 61 h 1269"/>
                  <a:gd name="T66" fmla="*/ 2620 w 4814"/>
                  <a:gd name="T67" fmla="*/ 52 h 1269"/>
                  <a:gd name="T68" fmla="*/ 2402 w 4814"/>
                  <a:gd name="T69" fmla="*/ 39 h 1269"/>
                  <a:gd name="T70" fmla="*/ 2271 w 4814"/>
                  <a:gd name="T71" fmla="*/ 26 h 1269"/>
                  <a:gd name="T72" fmla="*/ 1975 w 4814"/>
                  <a:gd name="T73" fmla="*/ 35 h 1269"/>
                  <a:gd name="T74" fmla="*/ 1373 w 4814"/>
                  <a:gd name="T75" fmla="*/ 44 h 1269"/>
                  <a:gd name="T76" fmla="*/ 1194 w 4814"/>
                  <a:gd name="T77" fmla="*/ 57 h 1269"/>
                  <a:gd name="T78" fmla="*/ 593 w 4814"/>
                  <a:gd name="T79" fmla="*/ 78 h 1269"/>
                  <a:gd name="T80" fmla="*/ 279 w 4814"/>
                  <a:gd name="T81" fmla="*/ 117 h 1269"/>
                  <a:gd name="T82" fmla="*/ 87 w 4814"/>
                  <a:gd name="T83" fmla="*/ 104 h 1269"/>
                  <a:gd name="T84" fmla="*/ 0 w 4814"/>
                  <a:gd name="T85" fmla="*/ 126 h 126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4814"/>
                  <a:gd name="T130" fmla="*/ 0 h 1269"/>
                  <a:gd name="T131" fmla="*/ 4814 w 4814"/>
                  <a:gd name="T132" fmla="*/ 1269 h 126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4814" h="1269" extrusionOk="0">
                    <a:moveTo>
                      <a:pt x="1072" y="1246"/>
                    </a:moveTo>
                    <a:cubicBezTo>
                      <a:pt x="1114" y="1245"/>
                      <a:pt x="1158" y="1238"/>
                      <a:pt x="1203" y="1242"/>
                    </a:cubicBezTo>
                    <a:cubicBezTo>
                      <a:pt x="1255" y="1247"/>
                      <a:pt x="1301" y="1249"/>
                      <a:pt x="1351" y="1250"/>
                    </a:cubicBezTo>
                    <a:cubicBezTo>
                      <a:pt x="1404" y="1251"/>
                      <a:pt x="1451" y="1249"/>
                      <a:pt x="1504" y="1246"/>
                    </a:cubicBezTo>
                    <a:cubicBezTo>
                      <a:pt x="1651" y="1238"/>
                      <a:pt x="1815" y="1235"/>
                      <a:pt x="1962" y="1250"/>
                    </a:cubicBezTo>
                    <a:cubicBezTo>
                      <a:pt x="1983" y="1252"/>
                      <a:pt x="2004" y="1261"/>
                      <a:pt x="2027" y="1263"/>
                    </a:cubicBezTo>
                    <a:cubicBezTo>
                      <a:pt x="2090" y="1268"/>
                      <a:pt x="2150" y="1264"/>
                      <a:pt x="2210" y="1259"/>
                    </a:cubicBezTo>
                    <a:cubicBezTo>
                      <a:pt x="2278" y="1254"/>
                      <a:pt x="2347" y="1252"/>
                      <a:pt x="2415" y="1246"/>
                    </a:cubicBezTo>
                    <a:cubicBezTo>
                      <a:pt x="2435" y="1244"/>
                      <a:pt x="2458" y="1235"/>
                      <a:pt x="2480" y="1233"/>
                    </a:cubicBezTo>
                    <a:cubicBezTo>
                      <a:pt x="2544" y="1229"/>
                      <a:pt x="2611" y="1225"/>
                      <a:pt x="2672" y="1220"/>
                    </a:cubicBezTo>
                    <a:cubicBezTo>
                      <a:pt x="2751" y="1213"/>
                      <a:pt x="2834" y="1206"/>
                      <a:pt x="2912" y="1203"/>
                    </a:cubicBezTo>
                    <a:cubicBezTo>
                      <a:pt x="3018" y="1199"/>
                      <a:pt x="3101" y="1191"/>
                      <a:pt x="3204" y="1168"/>
                    </a:cubicBezTo>
                    <a:cubicBezTo>
                      <a:pt x="3237" y="1161"/>
                      <a:pt x="3272" y="1149"/>
                      <a:pt x="3304" y="1146"/>
                    </a:cubicBezTo>
                    <a:cubicBezTo>
                      <a:pt x="3513" y="1123"/>
                      <a:pt x="3733" y="1150"/>
                      <a:pt x="3941" y="1133"/>
                    </a:cubicBezTo>
                    <a:cubicBezTo>
                      <a:pt x="3969" y="1131"/>
                      <a:pt x="3997" y="1126"/>
                      <a:pt x="4024" y="1124"/>
                    </a:cubicBezTo>
                    <a:cubicBezTo>
                      <a:pt x="4179" y="1115"/>
                      <a:pt x="4337" y="1145"/>
                      <a:pt x="4490" y="1111"/>
                    </a:cubicBezTo>
                    <a:cubicBezTo>
                      <a:pt x="4563" y="1095"/>
                      <a:pt x="4623" y="1076"/>
                      <a:pt x="4699" y="1068"/>
                    </a:cubicBezTo>
                    <a:cubicBezTo>
                      <a:pt x="4728" y="1065"/>
                      <a:pt x="4754" y="1061"/>
                      <a:pt x="4782" y="1059"/>
                    </a:cubicBezTo>
                    <a:cubicBezTo>
                      <a:pt x="4798" y="1059"/>
                      <a:pt x="4803" y="1059"/>
                      <a:pt x="4813" y="1059"/>
                    </a:cubicBezTo>
                    <a:cubicBezTo>
                      <a:pt x="4747" y="973"/>
                      <a:pt x="4677" y="885"/>
                      <a:pt x="4625" y="786"/>
                    </a:cubicBezTo>
                    <a:cubicBezTo>
                      <a:pt x="4608" y="755"/>
                      <a:pt x="4597" y="722"/>
                      <a:pt x="4582" y="690"/>
                    </a:cubicBezTo>
                    <a:cubicBezTo>
                      <a:pt x="4568" y="661"/>
                      <a:pt x="4556" y="634"/>
                      <a:pt x="4542" y="604"/>
                    </a:cubicBezTo>
                    <a:cubicBezTo>
                      <a:pt x="4526" y="570"/>
                      <a:pt x="4509" y="532"/>
                      <a:pt x="4490" y="499"/>
                    </a:cubicBezTo>
                    <a:cubicBezTo>
                      <a:pt x="4439" y="414"/>
                      <a:pt x="4370" y="339"/>
                      <a:pt x="4329" y="248"/>
                    </a:cubicBezTo>
                    <a:cubicBezTo>
                      <a:pt x="4316" y="219"/>
                      <a:pt x="4307" y="203"/>
                      <a:pt x="4298" y="170"/>
                    </a:cubicBezTo>
                    <a:cubicBezTo>
                      <a:pt x="4280" y="104"/>
                      <a:pt x="4298" y="40"/>
                      <a:pt x="4224" y="0"/>
                    </a:cubicBezTo>
                    <a:cubicBezTo>
                      <a:pt x="4179" y="-25"/>
                      <a:pt x="4065" y="7"/>
                      <a:pt x="4019" y="13"/>
                    </a:cubicBezTo>
                    <a:cubicBezTo>
                      <a:pt x="3982" y="18"/>
                      <a:pt x="3943" y="27"/>
                      <a:pt x="3906" y="31"/>
                    </a:cubicBezTo>
                    <a:cubicBezTo>
                      <a:pt x="3807" y="41"/>
                      <a:pt x="3708" y="41"/>
                      <a:pt x="3609" y="52"/>
                    </a:cubicBezTo>
                    <a:cubicBezTo>
                      <a:pt x="3569" y="56"/>
                      <a:pt x="3528" y="61"/>
                      <a:pt x="3487" y="65"/>
                    </a:cubicBezTo>
                    <a:cubicBezTo>
                      <a:pt x="3443" y="69"/>
                      <a:pt x="3400" y="73"/>
                      <a:pt x="3357" y="78"/>
                    </a:cubicBezTo>
                    <a:cubicBezTo>
                      <a:pt x="3313" y="83"/>
                      <a:pt x="3271" y="89"/>
                      <a:pt x="3226" y="91"/>
                    </a:cubicBezTo>
                    <a:cubicBezTo>
                      <a:pt x="3052" y="97"/>
                      <a:pt x="2889" y="80"/>
                      <a:pt x="2720" y="61"/>
                    </a:cubicBezTo>
                    <a:cubicBezTo>
                      <a:pt x="2686" y="57"/>
                      <a:pt x="2654" y="54"/>
                      <a:pt x="2620" y="52"/>
                    </a:cubicBezTo>
                    <a:cubicBezTo>
                      <a:pt x="2546" y="49"/>
                      <a:pt x="2475" y="45"/>
                      <a:pt x="2402" y="39"/>
                    </a:cubicBezTo>
                    <a:cubicBezTo>
                      <a:pt x="2358" y="35"/>
                      <a:pt x="2315" y="28"/>
                      <a:pt x="2271" y="26"/>
                    </a:cubicBezTo>
                    <a:cubicBezTo>
                      <a:pt x="2171" y="21"/>
                      <a:pt x="2074" y="32"/>
                      <a:pt x="1975" y="35"/>
                    </a:cubicBezTo>
                    <a:cubicBezTo>
                      <a:pt x="1774" y="40"/>
                      <a:pt x="1574" y="35"/>
                      <a:pt x="1373" y="44"/>
                    </a:cubicBezTo>
                    <a:cubicBezTo>
                      <a:pt x="1313" y="47"/>
                      <a:pt x="1254" y="55"/>
                      <a:pt x="1194" y="57"/>
                    </a:cubicBezTo>
                    <a:cubicBezTo>
                      <a:pt x="992" y="64"/>
                      <a:pt x="793" y="48"/>
                      <a:pt x="593" y="78"/>
                    </a:cubicBezTo>
                    <a:cubicBezTo>
                      <a:pt x="487" y="94"/>
                      <a:pt x="386" y="108"/>
                      <a:pt x="279" y="117"/>
                    </a:cubicBezTo>
                    <a:cubicBezTo>
                      <a:pt x="216" y="122"/>
                      <a:pt x="136" y="101"/>
                      <a:pt x="87" y="104"/>
                    </a:cubicBezTo>
                    <a:cubicBezTo>
                      <a:pt x="55" y="106"/>
                      <a:pt x="32" y="122"/>
                      <a:pt x="0" y="126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1" name="Ink 18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711" y="2322"/>
                <a:ext cx="828" cy="58"/>
              </a:xfrm>
              <a:custGeom>
                <a:avLst/>
                <a:gdLst>
                  <a:gd name="T0" fmla="*/ 0 w 3650"/>
                  <a:gd name="T1" fmla="*/ 239 h 257"/>
                  <a:gd name="T2" fmla="*/ 196 w 3650"/>
                  <a:gd name="T3" fmla="*/ 234 h 257"/>
                  <a:gd name="T4" fmla="*/ 275 w 3650"/>
                  <a:gd name="T5" fmla="*/ 230 h 257"/>
                  <a:gd name="T6" fmla="*/ 375 w 3650"/>
                  <a:gd name="T7" fmla="*/ 213 h 257"/>
                  <a:gd name="T8" fmla="*/ 475 w 3650"/>
                  <a:gd name="T9" fmla="*/ 200 h 257"/>
                  <a:gd name="T10" fmla="*/ 1338 w 3650"/>
                  <a:gd name="T11" fmla="*/ 182 h 257"/>
                  <a:gd name="T12" fmla="*/ 1487 w 3650"/>
                  <a:gd name="T13" fmla="*/ 165 h 257"/>
                  <a:gd name="T14" fmla="*/ 1635 w 3650"/>
                  <a:gd name="T15" fmla="*/ 156 h 257"/>
                  <a:gd name="T16" fmla="*/ 1818 w 3650"/>
                  <a:gd name="T17" fmla="*/ 148 h 257"/>
                  <a:gd name="T18" fmla="*/ 1971 w 3650"/>
                  <a:gd name="T19" fmla="*/ 126 h 257"/>
                  <a:gd name="T20" fmla="*/ 2119 w 3650"/>
                  <a:gd name="T21" fmla="*/ 108 h 257"/>
                  <a:gd name="T22" fmla="*/ 2263 w 3650"/>
                  <a:gd name="T23" fmla="*/ 87 h 257"/>
                  <a:gd name="T24" fmla="*/ 2428 w 3650"/>
                  <a:gd name="T25" fmla="*/ 52 h 257"/>
                  <a:gd name="T26" fmla="*/ 2555 w 3650"/>
                  <a:gd name="T27" fmla="*/ 26 h 257"/>
                  <a:gd name="T28" fmla="*/ 2764 w 3650"/>
                  <a:gd name="T29" fmla="*/ 35 h 257"/>
                  <a:gd name="T30" fmla="*/ 2895 w 3650"/>
                  <a:gd name="T31" fmla="*/ 26 h 257"/>
                  <a:gd name="T32" fmla="*/ 3004 w 3650"/>
                  <a:gd name="T33" fmla="*/ 13 h 257"/>
                  <a:gd name="T34" fmla="*/ 3331 w 3650"/>
                  <a:gd name="T35" fmla="*/ 4 h 257"/>
                  <a:gd name="T36" fmla="*/ 3396 w 3650"/>
                  <a:gd name="T37" fmla="*/ 0 h 257"/>
                  <a:gd name="T38" fmla="*/ 3492 w 3650"/>
                  <a:gd name="T39" fmla="*/ 35 h 257"/>
                  <a:gd name="T40" fmla="*/ 3605 w 3650"/>
                  <a:gd name="T41" fmla="*/ 48 h 257"/>
                  <a:gd name="T42" fmla="*/ 3649 w 3650"/>
                  <a:gd name="T43" fmla="*/ 43 h 2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50"/>
                  <a:gd name="T67" fmla="*/ 0 h 257"/>
                  <a:gd name="T68" fmla="*/ 3650 w 3650"/>
                  <a:gd name="T69" fmla="*/ 257 h 2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50" h="257" extrusionOk="0">
                    <a:moveTo>
                      <a:pt x="0" y="239"/>
                    </a:moveTo>
                    <a:cubicBezTo>
                      <a:pt x="71" y="248"/>
                      <a:pt x="121" y="241"/>
                      <a:pt x="196" y="234"/>
                    </a:cubicBezTo>
                    <a:cubicBezTo>
                      <a:pt x="222" y="231"/>
                      <a:pt x="249" y="233"/>
                      <a:pt x="275" y="230"/>
                    </a:cubicBezTo>
                    <a:cubicBezTo>
                      <a:pt x="309" y="227"/>
                      <a:pt x="341" y="219"/>
                      <a:pt x="375" y="213"/>
                    </a:cubicBezTo>
                    <a:cubicBezTo>
                      <a:pt x="408" y="207"/>
                      <a:pt x="442" y="202"/>
                      <a:pt x="475" y="200"/>
                    </a:cubicBezTo>
                    <a:cubicBezTo>
                      <a:pt x="763" y="185"/>
                      <a:pt x="1052" y="215"/>
                      <a:pt x="1338" y="182"/>
                    </a:cubicBezTo>
                    <a:cubicBezTo>
                      <a:pt x="1388" y="176"/>
                      <a:pt x="1437" y="171"/>
                      <a:pt x="1487" y="165"/>
                    </a:cubicBezTo>
                    <a:cubicBezTo>
                      <a:pt x="1537" y="159"/>
                      <a:pt x="1585" y="158"/>
                      <a:pt x="1635" y="156"/>
                    </a:cubicBezTo>
                    <a:cubicBezTo>
                      <a:pt x="1696" y="153"/>
                      <a:pt x="1758" y="153"/>
                      <a:pt x="1818" y="148"/>
                    </a:cubicBezTo>
                    <a:cubicBezTo>
                      <a:pt x="1868" y="144"/>
                      <a:pt x="1921" y="134"/>
                      <a:pt x="1971" y="126"/>
                    </a:cubicBezTo>
                    <a:cubicBezTo>
                      <a:pt x="2021" y="118"/>
                      <a:pt x="2069" y="113"/>
                      <a:pt x="2119" y="108"/>
                    </a:cubicBezTo>
                    <a:cubicBezTo>
                      <a:pt x="2168" y="103"/>
                      <a:pt x="2215" y="94"/>
                      <a:pt x="2263" y="87"/>
                    </a:cubicBezTo>
                    <a:cubicBezTo>
                      <a:pt x="2319" y="79"/>
                      <a:pt x="2372" y="67"/>
                      <a:pt x="2428" y="52"/>
                    </a:cubicBezTo>
                    <a:cubicBezTo>
                      <a:pt x="2469" y="41"/>
                      <a:pt x="2513" y="29"/>
                      <a:pt x="2555" y="26"/>
                    </a:cubicBezTo>
                    <a:cubicBezTo>
                      <a:pt x="2625" y="21"/>
                      <a:pt x="2695" y="33"/>
                      <a:pt x="2764" y="35"/>
                    </a:cubicBezTo>
                    <a:cubicBezTo>
                      <a:pt x="2809" y="36"/>
                      <a:pt x="2851" y="32"/>
                      <a:pt x="2895" y="26"/>
                    </a:cubicBezTo>
                    <a:cubicBezTo>
                      <a:pt x="2932" y="21"/>
                      <a:pt x="2967" y="15"/>
                      <a:pt x="3004" y="13"/>
                    </a:cubicBezTo>
                    <a:cubicBezTo>
                      <a:pt x="3113" y="7"/>
                      <a:pt x="3223" y="13"/>
                      <a:pt x="3331" y="4"/>
                    </a:cubicBezTo>
                    <a:cubicBezTo>
                      <a:pt x="3352" y="2"/>
                      <a:pt x="3375" y="-4"/>
                      <a:pt x="3396" y="0"/>
                    </a:cubicBezTo>
                    <a:cubicBezTo>
                      <a:pt x="3435" y="7"/>
                      <a:pt x="3455" y="24"/>
                      <a:pt x="3492" y="35"/>
                    </a:cubicBezTo>
                    <a:cubicBezTo>
                      <a:pt x="3532" y="47"/>
                      <a:pt x="3563" y="47"/>
                      <a:pt x="3605" y="48"/>
                    </a:cubicBezTo>
                    <a:cubicBezTo>
                      <a:pt x="3627" y="48"/>
                      <a:pt x="3635" y="48"/>
                      <a:pt x="3649" y="43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2" name="Ink 19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372" y="1303"/>
                <a:ext cx="1075" cy="713"/>
              </a:xfrm>
              <a:custGeom>
                <a:avLst/>
                <a:gdLst>
                  <a:gd name="T0" fmla="*/ 48 w 4740"/>
                  <a:gd name="T1" fmla="*/ 3142 h 3143"/>
                  <a:gd name="T2" fmla="*/ 43 w 4740"/>
                  <a:gd name="T3" fmla="*/ 2899 h 3143"/>
                  <a:gd name="T4" fmla="*/ 21 w 4740"/>
                  <a:gd name="T5" fmla="*/ 2417 h 3143"/>
                  <a:gd name="T6" fmla="*/ 0 w 4740"/>
                  <a:gd name="T7" fmla="*/ 1840 h 3143"/>
                  <a:gd name="T8" fmla="*/ 56 w 4740"/>
                  <a:gd name="T9" fmla="*/ 1489 h 3143"/>
                  <a:gd name="T10" fmla="*/ 78 w 4740"/>
                  <a:gd name="T11" fmla="*/ 1367 h 3143"/>
                  <a:gd name="T12" fmla="*/ 91 w 4740"/>
                  <a:gd name="T13" fmla="*/ 1246 h 3143"/>
                  <a:gd name="T14" fmla="*/ 122 w 4740"/>
                  <a:gd name="T15" fmla="*/ 920 h 3143"/>
                  <a:gd name="T16" fmla="*/ 130 w 4740"/>
                  <a:gd name="T17" fmla="*/ 825 h 3143"/>
                  <a:gd name="T18" fmla="*/ 170 w 4740"/>
                  <a:gd name="T19" fmla="*/ 191 h 3143"/>
                  <a:gd name="T20" fmla="*/ 362 w 4740"/>
                  <a:gd name="T21" fmla="*/ 152 h 3143"/>
                  <a:gd name="T22" fmla="*/ 614 w 4740"/>
                  <a:gd name="T23" fmla="*/ 148 h 3143"/>
                  <a:gd name="T24" fmla="*/ 950 w 4740"/>
                  <a:gd name="T25" fmla="*/ 91 h 3143"/>
                  <a:gd name="T26" fmla="*/ 1168 w 4740"/>
                  <a:gd name="T27" fmla="*/ 78 h 3143"/>
                  <a:gd name="T28" fmla="*/ 1386 w 4740"/>
                  <a:gd name="T29" fmla="*/ 100 h 3143"/>
                  <a:gd name="T30" fmla="*/ 1909 w 4740"/>
                  <a:gd name="T31" fmla="*/ 78 h 3143"/>
                  <a:gd name="T32" fmla="*/ 2380 w 4740"/>
                  <a:gd name="T33" fmla="*/ 61 h 3143"/>
                  <a:gd name="T34" fmla="*/ 2873 w 4740"/>
                  <a:gd name="T35" fmla="*/ 56 h 3143"/>
                  <a:gd name="T36" fmla="*/ 3387 w 4740"/>
                  <a:gd name="T37" fmla="*/ 30 h 3143"/>
                  <a:gd name="T38" fmla="*/ 3514 w 4740"/>
                  <a:gd name="T39" fmla="*/ 9 h 3143"/>
                  <a:gd name="T40" fmla="*/ 3627 w 4740"/>
                  <a:gd name="T41" fmla="*/ 0 h 3143"/>
                  <a:gd name="T42" fmla="*/ 3718 w 4740"/>
                  <a:gd name="T43" fmla="*/ 9 h 3143"/>
                  <a:gd name="T44" fmla="*/ 4015 w 4740"/>
                  <a:gd name="T45" fmla="*/ 35 h 3143"/>
                  <a:gd name="T46" fmla="*/ 4089 w 4740"/>
                  <a:gd name="T47" fmla="*/ 48 h 3143"/>
                  <a:gd name="T48" fmla="*/ 4329 w 4740"/>
                  <a:gd name="T49" fmla="*/ 52 h 3143"/>
                  <a:gd name="T50" fmla="*/ 4403 w 4740"/>
                  <a:gd name="T51" fmla="*/ 152 h 3143"/>
                  <a:gd name="T52" fmla="*/ 4499 w 4740"/>
                  <a:gd name="T53" fmla="*/ 443 h 3143"/>
                  <a:gd name="T54" fmla="*/ 4560 w 4740"/>
                  <a:gd name="T55" fmla="*/ 885 h 3143"/>
                  <a:gd name="T56" fmla="*/ 4625 w 4740"/>
                  <a:gd name="T57" fmla="*/ 1128 h 3143"/>
                  <a:gd name="T58" fmla="*/ 4691 w 4740"/>
                  <a:gd name="T59" fmla="*/ 1567 h 3143"/>
                  <a:gd name="T60" fmla="*/ 4725 w 4740"/>
                  <a:gd name="T61" fmla="*/ 1831 h 3143"/>
                  <a:gd name="T62" fmla="*/ 4739 w 4740"/>
                  <a:gd name="T63" fmla="*/ 2604 h 3143"/>
                  <a:gd name="T64" fmla="*/ 4734 w 4740"/>
                  <a:gd name="T65" fmla="*/ 2765 h 3143"/>
                  <a:gd name="T66" fmla="*/ 4656 w 4740"/>
                  <a:gd name="T67" fmla="*/ 2708 h 3143"/>
                  <a:gd name="T68" fmla="*/ 4429 w 4740"/>
                  <a:gd name="T69" fmla="*/ 2665 h 3143"/>
                  <a:gd name="T70" fmla="*/ 4329 w 4740"/>
                  <a:gd name="T71" fmla="*/ 2656 h 3143"/>
                  <a:gd name="T72" fmla="*/ 3801 w 4740"/>
                  <a:gd name="T73" fmla="*/ 2682 h 3143"/>
                  <a:gd name="T74" fmla="*/ 3514 w 4740"/>
                  <a:gd name="T75" fmla="*/ 2686 h 3143"/>
                  <a:gd name="T76" fmla="*/ 3352 w 4740"/>
                  <a:gd name="T77" fmla="*/ 2673 h 3143"/>
                  <a:gd name="T78" fmla="*/ 2711 w 4740"/>
                  <a:gd name="T79" fmla="*/ 2691 h 3143"/>
                  <a:gd name="T80" fmla="*/ 2315 w 4740"/>
                  <a:gd name="T81" fmla="*/ 2730 h 3143"/>
                  <a:gd name="T82" fmla="*/ 2105 w 4740"/>
                  <a:gd name="T83" fmla="*/ 2752 h 3143"/>
                  <a:gd name="T84" fmla="*/ 1639 w 4740"/>
                  <a:gd name="T85" fmla="*/ 2799 h 3143"/>
                  <a:gd name="T86" fmla="*/ 1076 w 4740"/>
                  <a:gd name="T87" fmla="*/ 2843 h 3143"/>
                  <a:gd name="T88" fmla="*/ 597 w 4740"/>
                  <a:gd name="T89" fmla="*/ 2930 h 3143"/>
                  <a:gd name="T90" fmla="*/ 501 w 4740"/>
                  <a:gd name="T91" fmla="*/ 2951 h 3143"/>
                  <a:gd name="T92" fmla="*/ 165 w 4740"/>
                  <a:gd name="T93" fmla="*/ 3051 h 3143"/>
                  <a:gd name="T94" fmla="*/ 91 w 4740"/>
                  <a:gd name="T95" fmla="*/ 3138 h 314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4740"/>
                  <a:gd name="T145" fmla="*/ 0 h 3143"/>
                  <a:gd name="T146" fmla="*/ 4740 w 4740"/>
                  <a:gd name="T147" fmla="*/ 3143 h 314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4740" h="3143" extrusionOk="0">
                    <a:moveTo>
                      <a:pt x="48" y="3142"/>
                    </a:moveTo>
                    <a:cubicBezTo>
                      <a:pt x="47" y="3063"/>
                      <a:pt x="44" y="2981"/>
                      <a:pt x="43" y="2899"/>
                    </a:cubicBezTo>
                    <a:cubicBezTo>
                      <a:pt x="41" y="2735"/>
                      <a:pt x="34" y="2578"/>
                      <a:pt x="21" y="2417"/>
                    </a:cubicBezTo>
                    <a:cubicBezTo>
                      <a:pt x="6" y="2232"/>
                      <a:pt x="-5" y="2025"/>
                      <a:pt x="0" y="1840"/>
                    </a:cubicBezTo>
                    <a:cubicBezTo>
                      <a:pt x="3" y="1720"/>
                      <a:pt x="33" y="1606"/>
                      <a:pt x="56" y="1489"/>
                    </a:cubicBezTo>
                    <a:cubicBezTo>
                      <a:pt x="64" y="1448"/>
                      <a:pt x="72" y="1408"/>
                      <a:pt x="78" y="1367"/>
                    </a:cubicBezTo>
                    <a:cubicBezTo>
                      <a:pt x="84" y="1327"/>
                      <a:pt x="88" y="1287"/>
                      <a:pt x="91" y="1246"/>
                    </a:cubicBezTo>
                    <a:cubicBezTo>
                      <a:pt x="99" y="1137"/>
                      <a:pt x="112" y="1028"/>
                      <a:pt x="122" y="920"/>
                    </a:cubicBezTo>
                    <a:cubicBezTo>
                      <a:pt x="125" y="888"/>
                      <a:pt x="128" y="857"/>
                      <a:pt x="130" y="825"/>
                    </a:cubicBezTo>
                    <a:cubicBezTo>
                      <a:pt x="141" y="684"/>
                      <a:pt x="78" y="276"/>
                      <a:pt x="170" y="191"/>
                    </a:cubicBezTo>
                    <a:cubicBezTo>
                      <a:pt x="212" y="152"/>
                      <a:pt x="310" y="161"/>
                      <a:pt x="362" y="152"/>
                    </a:cubicBezTo>
                    <a:cubicBezTo>
                      <a:pt x="447" y="138"/>
                      <a:pt x="533" y="164"/>
                      <a:pt x="614" y="148"/>
                    </a:cubicBezTo>
                    <a:cubicBezTo>
                      <a:pt x="744" y="123"/>
                      <a:pt x="815" y="92"/>
                      <a:pt x="950" y="91"/>
                    </a:cubicBezTo>
                    <a:cubicBezTo>
                      <a:pt x="1024" y="91"/>
                      <a:pt x="1095" y="78"/>
                      <a:pt x="1168" y="78"/>
                    </a:cubicBezTo>
                    <a:cubicBezTo>
                      <a:pt x="1244" y="78"/>
                      <a:pt x="1312" y="93"/>
                      <a:pt x="1386" y="100"/>
                    </a:cubicBezTo>
                    <a:cubicBezTo>
                      <a:pt x="1560" y="115"/>
                      <a:pt x="1734" y="85"/>
                      <a:pt x="1909" y="78"/>
                    </a:cubicBezTo>
                    <a:cubicBezTo>
                      <a:pt x="2067" y="72"/>
                      <a:pt x="2221" y="61"/>
                      <a:pt x="2380" y="61"/>
                    </a:cubicBezTo>
                    <a:cubicBezTo>
                      <a:pt x="2545" y="61"/>
                      <a:pt x="2708" y="55"/>
                      <a:pt x="2873" y="56"/>
                    </a:cubicBezTo>
                    <a:cubicBezTo>
                      <a:pt x="3046" y="57"/>
                      <a:pt x="3219" y="55"/>
                      <a:pt x="3387" y="30"/>
                    </a:cubicBezTo>
                    <a:cubicBezTo>
                      <a:pt x="3429" y="24"/>
                      <a:pt x="3470" y="14"/>
                      <a:pt x="3514" y="9"/>
                    </a:cubicBezTo>
                    <a:cubicBezTo>
                      <a:pt x="3552" y="5"/>
                      <a:pt x="3588" y="0"/>
                      <a:pt x="3627" y="0"/>
                    </a:cubicBezTo>
                    <a:cubicBezTo>
                      <a:pt x="3658" y="0"/>
                      <a:pt x="3686" y="8"/>
                      <a:pt x="3718" y="9"/>
                    </a:cubicBezTo>
                    <a:cubicBezTo>
                      <a:pt x="3819" y="12"/>
                      <a:pt x="3916" y="24"/>
                      <a:pt x="4015" y="35"/>
                    </a:cubicBezTo>
                    <a:cubicBezTo>
                      <a:pt x="4040" y="38"/>
                      <a:pt x="4062" y="48"/>
                      <a:pt x="4089" y="48"/>
                    </a:cubicBezTo>
                    <a:cubicBezTo>
                      <a:pt x="4167" y="47"/>
                      <a:pt x="4258" y="9"/>
                      <a:pt x="4329" y="52"/>
                    </a:cubicBezTo>
                    <a:cubicBezTo>
                      <a:pt x="4375" y="80"/>
                      <a:pt x="4374" y="104"/>
                      <a:pt x="4403" y="152"/>
                    </a:cubicBezTo>
                    <a:cubicBezTo>
                      <a:pt x="4458" y="240"/>
                      <a:pt x="4483" y="342"/>
                      <a:pt x="4499" y="443"/>
                    </a:cubicBezTo>
                    <a:cubicBezTo>
                      <a:pt x="4522" y="592"/>
                      <a:pt x="4523" y="737"/>
                      <a:pt x="4560" y="885"/>
                    </a:cubicBezTo>
                    <a:cubicBezTo>
                      <a:pt x="4580" y="967"/>
                      <a:pt x="4607" y="1045"/>
                      <a:pt x="4625" y="1128"/>
                    </a:cubicBezTo>
                    <a:cubicBezTo>
                      <a:pt x="4656" y="1273"/>
                      <a:pt x="4674" y="1420"/>
                      <a:pt x="4691" y="1567"/>
                    </a:cubicBezTo>
                    <a:cubicBezTo>
                      <a:pt x="4701" y="1655"/>
                      <a:pt x="4717" y="1743"/>
                      <a:pt x="4725" y="1831"/>
                    </a:cubicBezTo>
                    <a:cubicBezTo>
                      <a:pt x="4747" y="2083"/>
                      <a:pt x="4742" y="2351"/>
                      <a:pt x="4739" y="2604"/>
                    </a:cubicBezTo>
                    <a:cubicBezTo>
                      <a:pt x="4738" y="2658"/>
                      <a:pt x="4736" y="2711"/>
                      <a:pt x="4734" y="2765"/>
                    </a:cubicBezTo>
                    <a:cubicBezTo>
                      <a:pt x="4703" y="2751"/>
                      <a:pt x="4693" y="2717"/>
                      <a:pt x="4656" y="2708"/>
                    </a:cubicBezTo>
                    <a:cubicBezTo>
                      <a:pt x="4585" y="2691"/>
                      <a:pt x="4502" y="2675"/>
                      <a:pt x="4429" y="2665"/>
                    </a:cubicBezTo>
                    <a:cubicBezTo>
                      <a:pt x="4395" y="2660"/>
                      <a:pt x="4364" y="2657"/>
                      <a:pt x="4329" y="2656"/>
                    </a:cubicBezTo>
                    <a:cubicBezTo>
                      <a:pt x="4155" y="2649"/>
                      <a:pt x="3975" y="2674"/>
                      <a:pt x="3801" y="2682"/>
                    </a:cubicBezTo>
                    <a:cubicBezTo>
                      <a:pt x="3705" y="2686"/>
                      <a:pt x="3611" y="2691"/>
                      <a:pt x="3514" y="2686"/>
                    </a:cubicBezTo>
                    <a:cubicBezTo>
                      <a:pt x="3460" y="2683"/>
                      <a:pt x="3406" y="2676"/>
                      <a:pt x="3352" y="2673"/>
                    </a:cubicBezTo>
                    <a:cubicBezTo>
                      <a:pt x="3137" y="2662"/>
                      <a:pt x="2925" y="2678"/>
                      <a:pt x="2711" y="2691"/>
                    </a:cubicBezTo>
                    <a:cubicBezTo>
                      <a:pt x="2578" y="2699"/>
                      <a:pt x="2448" y="2716"/>
                      <a:pt x="2315" y="2730"/>
                    </a:cubicBezTo>
                    <a:cubicBezTo>
                      <a:pt x="2245" y="2738"/>
                      <a:pt x="2175" y="2747"/>
                      <a:pt x="2105" y="2752"/>
                    </a:cubicBezTo>
                    <a:cubicBezTo>
                      <a:pt x="1947" y="2763"/>
                      <a:pt x="1796" y="2775"/>
                      <a:pt x="1639" y="2799"/>
                    </a:cubicBezTo>
                    <a:cubicBezTo>
                      <a:pt x="1451" y="2827"/>
                      <a:pt x="1263" y="2821"/>
                      <a:pt x="1076" y="2843"/>
                    </a:cubicBezTo>
                    <a:cubicBezTo>
                      <a:pt x="917" y="2862"/>
                      <a:pt x="754" y="2902"/>
                      <a:pt x="597" y="2930"/>
                    </a:cubicBezTo>
                    <a:cubicBezTo>
                      <a:pt x="565" y="2936"/>
                      <a:pt x="532" y="2942"/>
                      <a:pt x="501" y="2951"/>
                    </a:cubicBezTo>
                    <a:cubicBezTo>
                      <a:pt x="404" y="2977"/>
                      <a:pt x="251" y="3002"/>
                      <a:pt x="165" y="3051"/>
                    </a:cubicBezTo>
                    <a:cubicBezTo>
                      <a:pt x="121" y="3077"/>
                      <a:pt x="128" y="3103"/>
                      <a:pt x="91" y="3138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3" name="Ink 20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7" y="2173"/>
                <a:ext cx="305" cy="92"/>
              </a:xfrm>
              <a:custGeom>
                <a:avLst/>
                <a:gdLst>
                  <a:gd name="T0" fmla="*/ 1343 w 1344"/>
                  <a:gd name="T1" fmla="*/ 256 h 404"/>
                  <a:gd name="T2" fmla="*/ 1290 w 1344"/>
                  <a:gd name="T3" fmla="*/ 186 h 404"/>
                  <a:gd name="T4" fmla="*/ 1212 w 1344"/>
                  <a:gd name="T5" fmla="*/ 121 h 404"/>
                  <a:gd name="T6" fmla="*/ 1103 w 1344"/>
                  <a:gd name="T7" fmla="*/ 82 h 404"/>
                  <a:gd name="T8" fmla="*/ 972 w 1344"/>
                  <a:gd name="T9" fmla="*/ 73 h 404"/>
                  <a:gd name="T10" fmla="*/ 854 w 1344"/>
                  <a:gd name="T11" fmla="*/ 91 h 404"/>
                  <a:gd name="T12" fmla="*/ 776 w 1344"/>
                  <a:gd name="T13" fmla="*/ 117 h 404"/>
                  <a:gd name="T14" fmla="*/ 719 w 1344"/>
                  <a:gd name="T15" fmla="*/ 195 h 404"/>
                  <a:gd name="T16" fmla="*/ 715 w 1344"/>
                  <a:gd name="T17" fmla="*/ 269 h 404"/>
                  <a:gd name="T18" fmla="*/ 785 w 1344"/>
                  <a:gd name="T19" fmla="*/ 295 h 404"/>
                  <a:gd name="T20" fmla="*/ 850 w 1344"/>
                  <a:gd name="T21" fmla="*/ 186 h 404"/>
                  <a:gd name="T22" fmla="*/ 824 w 1344"/>
                  <a:gd name="T23" fmla="*/ 108 h 404"/>
                  <a:gd name="T24" fmla="*/ 750 w 1344"/>
                  <a:gd name="T25" fmla="*/ 43 h 404"/>
                  <a:gd name="T26" fmla="*/ 628 w 1344"/>
                  <a:gd name="T27" fmla="*/ 0 h 404"/>
                  <a:gd name="T28" fmla="*/ 440 w 1344"/>
                  <a:gd name="T29" fmla="*/ 21 h 404"/>
                  <a:gd name="T30" fmla="*/ 366 w 1344"/>
                  <a:gd name="T31" fmla="*/ 112 h 404"/>
                  <a:gd name="T32" fmla="*/ 371 w 1344"/>
                  <a:gd name="T33" fmla="*/ 182 h 404"/>
                  <a:gd name="T34" fmla="*/ 453 w 1344"/>
                  <a:gd name="T35" fmla="*/ 243 h 404"/>
                  <a:gd name="T36" fmla="*/ 510 w 1344"/>
                  <a:gd name="T37" fmla="*/ 199 h 404"/>
                  <a:gd name="T38" fmla="*/ 458 w 1344"/>
                  <a:gd name="T39" fmla="*/ 138 h 404"/>
                  <a:gd name="T40" fmla="*/ 349 w 1344"/>
                  <a:gd name="T41" fmla="*/ 130 h 404"/>
                  <a:gd name="T42" fmla="*/ 244 w 1344"/>
                  <a:gd name="T43" fmla="*/ 191 h 404"/>
                  <a:gd name="T44" fmla="*/ 196 w 1344"/>
                  <a:gd name="T45" fmla="*/ 264 h 404"/>
                  <a:gd name="T46" fmla="*/ 161 w 1344"/>
                  <a:gd name="T47" fmla="*/ 256 h 404"/>
                  <a:gd name="T48" fmla="*/ 65 w 1344"/>
                  <a:gd name="T49" fmla="*/ 334 h 404"/>
                  <a:gd name="T50" fmla="*/ 0 w 1344"/>
                  <a:gd name="T51" fmla="*/ 403 h 40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344"/>
                  <a:gd name="T79" fmla="*/ 0 h 404"/>
                  <a:gd name="T80" fmla="*/ 1344 w 1344"/>
                  <a:gd name="T81" fmla="*/ 404 h 40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344" h="404" extrusionOk="0">
                    <a:moveTo>
                      <a:pt x="1343" y="256"/>
                    </a:moveTo>
                    <a:cubicBezTo>
                      <a:pt x="1326" y="233"/>
                      <a:pt x="1309" y="208"/>
                      <a:pt x="1290" y="186"/>
                    </a:cubicBezTo>
                    <a:cubicBezTo>
                      <a:pt x="1268" y="161"/>
                      <a:pt x="1242" y="137"/>
                      <a:pt x="1212" y="121"/>
                    </a:cubicBezTo>
                    <a:cubicBezTo>
                      <a:pt x="1180" y="104"/>
                      <a:pt x="1140" y="87"/>
                      <a:pt x="1103" y="82"/>
                    </a:cubicBezTo>
                    <a:cubicBezTo>
                      <a:pt x="1059" y="76"/>
                      <a:pt x="1017" y="73"/>
                      <a:pt x="972" y="73"/>
                    </a:cubicBezTo>
                    <a:cubicBezTo>
                      <a:pt x="932" y="73"/>
                      <a:pt x="893" y="83"/>
                      <a:pt x="854" y="91"/>
                    </a:cubicBezTo>
                    <a:cubicBezTo>
                      <a:pt x="824" y="97"/>
                      <a:pt x="803" y="99"/>
                      <a:pt x="776" y="117"/>
                    </a:cubicBezTo>
                    <a:cubicBezTo>
                      <a:pt x="748" y="136"/>
                      <a:pt x="731" y="165"/>
                      <a:pt x="719" y="195"/>
                    </a:cubicBezTo>
                    <a:cubicBezTo>
                      <a:pt x="710" y="217"/>
                      <a:pt x="700" y="247"/>
                      <a:pt x="715" y="269"/>
                    </a:cubicBezTo>
                    <a:cubicBezTo>
                      <a:pt x="725" y="284"/>
                      <a:pt x="767" y="298"/>
                      <a:pt x="785" y="295"/>
                    </a:cubicBezTo>
                    <a:cubicBezTo>
                      <a:pt x="843" y="284"/>
                      <a:pt x="850" y="234"/>
                      <a:pt x="850" y="186"/>
                    </a:cubicBezTo>
                    <a:cubicBezTo>
                      <a:pt x="850" y="155"/>
                      <a:pt x="841" y="134"/>
                      <a:pt x="824" y="108"/>
                    </a:cubicBezTo>
                    <a:cubicBezTo>
                      <a:pt x="804" y="78"/>
                      <a:pt x="779" y="62"/>
                      <a:pt x="750" y="43"/>
                    </a:cubicBezTo>
                    <a:cubicBezTo>
                      <a:pt x="713" y="19"/>
                      <a:pt x="672" y="4"/>
                      <a:pt x="628" y="0"/>
                    </a:cubicBezTo>
                    <a:cubicBezTo>
                      <a:pt x="569" y="-5"/>
                      <a:pt x="494" y="-7"/>
                      <a:pt x="440" y="21"/>
                    </a:cubicBezTo>
                    <a:cubicBezTo>
                      <a:pt x="400" y="42"/>
                      <a:pt x="379" y="72"/>
                      <a:pt x="366" y="112"/>
                    </a:cubicBezTo>
                    <a:cubicBezTo>
                      <a:pt x="357" y="139"/>
                      <a:pt x="355" y="155"/>
                      <a:pt x="371" y="182"/>
                    </a:cubicBezTo>
                    <a:cubicBezTo>
                      <a:pt x="391" y="217"/>
                      <a:pt x="413" y="237"/>
                      <a:pt x="453" y="243"/>
                    </a:cubicBezTo>
                    <a:cubicBezTo>
                      <a:pt x="485" y="247"/>
                      <a:pt x="512" y="240"/>
                      <a:pt x="510" y="199"/>
                    </a:cubicBezTo>
                    <a:cubicBezTo>
                      <a:pt x="509" y="175"/>
                      <a:pt x="475" y="149"/>
                      <a:pt x="458" y="138"/>
                    </a:cubicBezTo>
                    <a:cubicBezTo>
                      <a:pt x="434" y="123"/>
                      <a:pt x="376" y="125"/>
                      <a:pt x="349" y="130"/>
                    </a:cubicBezTo>
                    <a:cubicBezTo>
                      <a:pt x="309" y="137"/>
                      <a:pt x="272" y="163"/>
                      <a:pt x="244" y="191"/>
                    </a:cubicBezTo>
                    <a:cubicBezTo>
                      <a:pt x="221" y="215"/>
                      <a:pt x="212" y="236"/>
                      <a:pt x="196" y="264"/>
                    </a:cubicBezTo>
                    <a:cubicBezTo>
                      <a:pt x="197" y="234"/>
                      <a:pt x="188" y="243"/>
                      <a:pt x="161" y="256"/>
                    </a:cubicBezTo>
                    <a:cubicBezTo>
                      <a:pt x="123" y="275"/>
                      <a:pt x="96" y="306"/>
                      <a:pt x="65" y="334"/>
                    </a:cubicBezTo>
                    <a:cubicBezTo>
                      <a:pt x="40" y="357"/>
                      <a:pt x="24" y="380"/>
                      <a:pt x="0" y="403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4" name="Ink 2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393" y="2117"/>
                <a:ext cx="29" cy="29"/>
              </a:xfrm>
              <a:custGeom>
                <a:avLst/>
                <a:gdLst>
                  <a:gd name="T0" fmla="*/ 0 w 128"/>
                  <a:gd name="T1" fmla="*/ 0 h 127"/>
                  <a:gd name="T2" fmla="*/ 0 w 128"/>
                  <a:gd name="T3" fmla="*/ 0 h 127"/>
                  <a:gd name="T4" fmla="*/ 0 w 128"/>
                  <a:gd name="T5" fmla="*/ 0 h 127"/>
                  <a:gd name="T6" fmla="*/ 0 w 128"/>
                  <a:gd name="T7" fmla="*/ 0 h 127"/>
                  <a:gd name="T8" fmla="*/ 0 w 128"/>
                  <a:gd name="T9" fmla="*/ 0 h 127"/>
                  <a:gd name="T10" fmla="*/ 0 w 128"/>
                  <a:gd name="T11" fmla="*/ 0 h 127"/>
                  <a:gd name="T12" fmla="*/ 0 w 128"/>
                  <a:gd name="T13" fmla="*/ 0 h 127"/>
                  <a:gd name="T14" fmla="*/ 0 w 128"/>
                  <a:gd name="T15" fmla="*/ 0 h 127"/>
                  <a:gd name="T16" fmla="*/ 0 w 128"/>
                  <a:gd name="T17" fmla="*/ 0 h 127"/>
                  <a:gd name="T18" fmla="*/ 0 w 128"/>
                  <a:gd name="T19" fmla="*/ 0 h 127"/>
                  <a:gd name="T20" fmla="*/ 0 w 128"/>
                  <a:gd name="T21" fmla="*/ 0 h 127"/>
                  <a:gd name="T22" fmla="*/ 0 w 128"/>
                  <a:gd name="T23" fmla="*/ 0 h 127"/>
                  <a:gd name="T24" fmla="*/ 0 w 128"/>
                  <a:gd name="T25" fmla="*/ 0 h 127"/>
                  <a:gd name="T26" fmla="*/ 0 w 128"/>
                  <a:gd name="T27" fmla="*/ 0 h 127"/>
                  <a:gd name="T28" fmla="*/ 0 w 128"/>
                  <a:gd name="T29" fmla="*/ 0 h 127"/>
                  <a:gd name="T30" fmla="*/ 0 w 128"/>
                  <a:gd name="T31" fmla="*/ 0 h 12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28"/>
                  <a:gd name="T49" fmla="*/ 0 h 127"/>
                  <a:gd name="T50" fmla="*/ 128 w 128"/>
                  <a:gd name="T51" fmla="*/ 127 h 12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28" h="127" extrusionOk="0">
                    <a:moveTo>
                      <a:pt x="74" y="9"/>
                    </a:moveTo>
                    <a:cubicBezTo>
                      <a:pt x="43" y="-3"/>
                      <a:pt x="28" y="-1"/>
                      <a:pt x="9" y="31"/>
                    </a:cubicBezTo>
                    <a:cubicBezTo>
                      <a:pt x="-3" y="52"/>
                      <a:pt x="-5" y="79"/>
                      <a:pt x="9" y="100"/>
                    </a:cubicBezTo>
                    <a:cubicBezTo>
                      <a:pt x="25" y="124"/>
                      <a:pt x="73" y="138"/>
                      <a:pt x="100" y="126"/>
                    </a:cubicBezTo>
                    <a:cubicBezTo>
                      <a:pt x="141" y="108"/>
                      <a:pt x="129" y="62"/>
                      <a:pt x="105" y="39"/>
                    </a:cubicBezTo>
                    <a:cubicBezTo>
                      <a:pt x="78" y="13"/>
                      <a:pt x="47" y="18"/>
                      <a:pt x="13" y="18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5" name="Ink 24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301" y="2135"/>
                <a:ext cx="33" cy="24"/>
              </a:xfrm>
              <a:custGeom>
                <a:avLst/>
                <a:gdLst>
                  <a:gd name="T0" fmla="*/ 0 w 145"/>
                  <a:gd name="T1" fmla="*/ 0 h 105"/>
                  <a:gd name="T2" fmla="*/ 0 w 145"/>
                  <a:gd name="T3" fmla="*/ 0 h 105"/>
                  <a:gd name="T4" fmla="*/ 0 w 145"/>
                  <a:gd name="T5" fmla="*/ 0 h 105"/>
                  <a:gd name="T6" fmla="*/ 0 w 145"/>
                  <a:gd name="T7" fmla="*/ 0 h 105"/>
                  <a:gd name="T8" fmla="*/ 0 w 145"/>
                  <a:gd name="T9" fmla="*/ 0 h 105"/>
                  <a:gd name="T10" fmla="*/ 0 w 145"/>
                  <a:gd name="T11" fmla="*/ 0 h 105"/>
                  <a:gd name="T12" fmla="*/ 0 w 145"/>
                  <a:gd name="T13" fmla="*/ 0 h 105"/>
                  <a:gd name="T14" fmla="*/ 0 w 145"/>
                  <a:gd name="T15" fmla="*/ 0 h 105"/>
                  <a:gd name="T16" fmla="*/ 0 w 145"/>
                  <a:gd name="T17" fmla="*/ 0 h 105"/>
                  <a:gd name="T18" fmla="*/ 0 w 145"/>
                  <a:gd name="T19" fmla="*/ 0 h 105"/>
                  <a:gd name="T20" fmla="*/ 0 w 145"/>
                  <a:gd name="T21" fmla="*/ 0 h 105"/>
                  <a:gd name="T22" fmla="*/ 0 w 145"/>
                  <a:gd name="T23" fmla="*/ 0 h 105"/>
                  <a:gd name="T24" fmla="*/ 0 w 145"/>
                  <a:gd name="T25" fmla="*/ 0 h 105"/>
                  <a:gd name="T26" fmla="*/ 0 w 145"/>
                  <a:gd name="T27" fmla="*/ 0 h 105"/>
                  <a:gd name="T28" fmla="*/ 0 w 145"/>
                  <a:gd name="T29" fmla="*/ 0 h 105"/>
                  <a:gd name="T30" fmla="*/ 0 w 145"/>
                  <a:gd name="T31" fmla="*/ 0 h 1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5"/>
                  <a:gd name="T49" fmla="*/ 0 h 105"/>
                  <a:gd name="T50" fmla="*/ 145 w 145"/>
                  <a:gd name="T51" fmla="*/ 105 h 1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5" h="105" extrusionOk="0">
                    <a:moveTo>
                      <a:pt x="65" y="0"/>
                    </a:moveTo>
                    <a:cubicBezTo>
                      <a:pt x="43" y="0"/>
                      <a:pt x="36" y="0"/>
                      <a:pt x="26" y="13"/>
                    </a:cubicBezTo>
                    <a:cubicBezTo>
                      <a:pt x="29" y="51"/>
                      <a:pt x="35" y="78"/>
                      <a:pt x="74" y="96"/>
                    </a:cubicBezTo>
                    <a:cubicBezTo>
                      <a:pt x="110" y="112"/>
                      <a:pt x="154" y="93"/>
                      <a:pt x="144" y="48"/>
                    </a:cubicBezTo>
                    <a:cubicBezTo>
                      <a:pt x="135" y="9"/>
                      <a:pt x="94" y="6"/>
                      <a:pt x="61" y="9"/>
                    </a:cubicBezTo>
                    <a:cubicBezTo>
                      <a:pt x="29" y="12"/>
                      <a:pt x="10" y="25"/>
                      <a:pt x="0" y="52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47" name="Ink 2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42" y="2595"/>
              <a:ext cx="72" cy="92"/>
            </a:xfrm>
            <a:custGeom>
              <a:avLst/>
              <a:gdLst>
                <a:gd name="T0" fmla="*/ 0 w 319"/>
                <a:gd name="T1" fmla="*/ 0 h 405"/>
                <a:gd name="T2" fmla="*/ 0 w 319"/>
                <a:gd name="T3" fmla="*/ 0 h 405"/>
                <a:gd name="T4" fmla="*/ 0 w 319"/>
                <a:gd name="T5" fmla="*/ 0 h 405"/>
                <a:gd name="T6" fmla="*/ 0 w 319"/>
                <a:gd name="T7" fmla="*/ 0 h 405"/>
                <a:gd name="T8" fmla="*/ 0 w 319"/>
                <a:gd name="T9" fmla="*/ 0 h 405"/>
                <a:gd name="T10" fmla="*/ 0 w 319"/>
                <a:gd name="T11" fmla="*/ 0 h 405"/>
                <a:gd name="T12" fmla="*/ 0 w 319"/>
                <a:gd name="T13" fmla="*/ 0 h 405"/>
                <a:gd name="T14" fmla="*/ 0 w 319"/>
                <a:gd name="T15" fmla="*/ 0 h 405"/>
                <a:gd name="T16" fmla="*/ 0 w 319"/>
                <a:gd name="T17" fmla="*/ 0 h 405"/>
                <a:gd name="T18" fmla="*/ 0 w 319"/>
                <a:gd name="T19" fmla="*/ 0 h 405"/>
                <a:gd name="T20" fmla="*/ 0 w 319"/>
                <a:gd name="T21" fmla="*/ 0 h 405"/>
                <a:gd name="T22" fmla="*/ 0 w 319"/>
                <a:gd name="T23" fmla="*/ 0 h 405"/>
                <a:gd name="T24" fmla="*/ 0 w 319"/>
                <a:gd name="T25" fmla="*/ 0 h 405"/>
                <a:gd name="T26" fmla="*/ 0 w 319"/>
                <a:gd name="T27" fmla="*/ 0 h 405"/>
                <a:gd name="T28" fmla="*/ 0 w 319"/>
                <a:gd name="T29" fmla="*/ 0 h 405"/>
                <a:gd name="T30" fmla="*/ 0 w 319"/>
                <a:gd name="T31" fmla="*/ 0 h 4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19"/>
                <a:gd name="T49" fmla="*/ 0 h 405"/>
                <a:gd name="T50" fmla="*/ 319 w 319"/>
                <a:gd name="T51" fmla="*/ 405 h 4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19" h="405" extrusionOk="0">
                  <a:moveTo>
                    <a:pt x="0" y="0"/>
                  </a:moveTo>
                  <a:cubicBezTo>
                    <a:pt x="26" y="24"/>
                    <a:pt x="42" y="40"/>
                    <a:pt x="61" y="70"/>
                  </a:cubicBezTo>
                  <a:cubicBezTo>
                    <a:pt x="73" y="89"/>
                    <a:pt x="79" y="111"/>
                    <a:pt x="91" y="131"/>
                  </a:cubicBezTo>
                  <a:cubicBezTo>
                    <a:pt x="112" y="166"/>
                    <a:pt x="135" y="196"/>
                    <a:pt x="161" y="226"/>
                  </a:cubicBezTo>
                  <a:cubicBezTo>
                    <a:pt x="189" y="259"/>
                    <a:pt x="218" y="291"/>
                    <a:pt x="248" y="322"/>
                  </a:cubicBezTo>
                  <a:cubicBezTo>
                    <a:pt x="275" y="349"/>
                    <a:pt x="299" y="371"/>
                    <a:pt x="318" y="40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8" name="Ink 26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57" y="2513"/>
              <a:ext cx="60" cy="46"/>
            </a:xfrm>
            <a:custGeom>
              <a:avLst/>
              <a:gdLst>
                <a:gd name="T0" fmla="*/ 0 w 267"/>
                <a:gd name="T1" fmla="*/ 0 h 205"/>
                <a:gd name="T2" fmla="*/ 0 w 267"/>
                <a:gd name="T3" fmla="*/ 0 h 205"/>
                <a:gd name="T4" fmla="*/ 0 w 267"/>
                <a:gd name="T5" fmla="*/ 0 h 205"/>
                <a:gd name="T6" fmla="*/ 0 w 267"/>
                <a:gd name="T7" fmla="*/ 0 h 205"/>
                <a:gd name="T8" fmla="*/ 0 w 267"/>
                <a:gd name="T9" fmla="*/ 0 h 205"/>
                <a:gd name="T10" fmla="*/ 0 w 267"/>
                <a:gd name="T11" fmla="*/ 0 h 205"/>
                <a:gd name="T12" fmla="*/ 0 w 267"/>
                <a:gd name="T13" fmla="*/ 0 h 205"/>
                <a:gd name="T14" fmla="*/ 0 w 267"/>
                <a:gd name="T15" fmla="*/ 0 h 205"/>
                <a:gd name="T16" fmla="*/ 0 w 267"/>
                <a:gd name="T17" fmla="*/ 0 h 205"/>
                <a:gd name="T18" fmla="*/ 0 w 267"/>
                <a:gd name="T19" fmla="*/ 0 h 205"/>
                <a:gd name="T20" fmla="*/ 0 w 267"/>
                <a:gd name="T21" fmla="*/ 0 h 205"/>
                <a:gd name="T22" fmla="*/ 0 w 267"/>
                <a:gd name="T23" fmla="*/ 0 h 205"/>
                <a:gd name="T24" fmla="*/ 0 w 267"/>
                <a:gd name="T25" fmla="*/ 0 h 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"/>
                <a:gd name="T40" fmla="*/ 0 h 205"/>
                <a:gd name="T41" fmla="*/ 267 w 267"/>
                <a:gd name="T42" fmla="*/ 205 h 20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" h="205" extrusionOk="0">
                  <a:moveTo>
                    <a:pt x="0" y="0"/>
                  </a:moveTo>
                  <a:cubicBezTo>
                    <a:pt x="22" y="22"/>
                    <a:pt x="44" y="43"/>
                    <a:pt x="70" y="61"/>
                  </a:cubicBezTo>
                  <a:cubicBezTo>
                    <a:pt x="98" y="81"/>
                    <a:pt x="126" y="103"/>
                    <a:pt x="152" y="126"/>
                  </a:cubicBezTo>
                  <a:cubicBezTo>
                    <a:pt x="186" y="156"/>
                    <a:pt x="205" y="170"/>
                    <a:pt x="244" y="191"/>
                  </a:cubicBezTo>
                  <a:cubicBezTo>
                    <a:pt x="251" y="195"/>
                    <a:pt x="259" y="200"/>
                    <a:pt x="266" y="20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5435600" y="3860800"/>
            <a:ext cx="3005138" cy="1912938"/>
            <a:chOff x="3424" y="2429"/>
            <a:chExt cx="1893" cy="1205"/>
          </a:xfrm>
        </p:grpSpPr>
        <p:sp>
          <p:nvSpPr>
            <p:cNvPr id="30734" name="Ink 28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697" y="2429"/>
              <a:ext cx="1392" cy="1205"/>
            </a:xfrm>
            <a:custGeom>
              <a:avLst/>
              <a:gdLst>
                <a:gd name="T0" fmla="*/ 0 w 6139"/>
                <a:gd name="T1" fmla="*/ 0 h 5314"/>
                <a:gd name="T2" fmla="*/ 0 w 6139"/>
                <a:gd name="T3" fmla="*/ 0 h 5314"/>
                <a:gd name="T4" fmla="*/ 0 w 6139"/>
                <a:gd name="T5" fmla="*/ 0 h 5314"/>
                <a:gd name="T6" fmla="*/ 0 w 6139"/>
                <a:gd name="T7" fmla="*/ 0 h 5314"/>
                <a:gd name="T8" fmla="*/ 0 w 6139"/>
                <a:gd name="T9" fmla="*/ 0 h 5314"/>
                <a:gd name="T10" fmla="*/ 0 w 6139"/>
                <a:gd name="T11" fmla="*/ 0 h 5314"/>
                <a:gd name="T12" fmla="*/ 0 w 6139"/>
                <a:gd name="T13" fmla="*/ 0 h 5314"/>
                <a:gd name="T14" fmla="*/ 0 w 6139"/>
                <a:gd name="T15" fmla="*/ 0 h 5314"/>
                <a:gd name="T16" fmla="*/ 0 w 6139"/>
                <a:gd name="T17" fmla="*/ 0 h 5314"/>
                <a:gd name="T18" fmla="*/ 0 w 6139"/>
                <a:gd name="T19" fmla="*/ 0 h 5314"/>
                <a:gd name="T20" fmla="*/ 0 w 6139"/>
                <a:gd name="T21" fmla="*/ 0 h 5314"/>
                <a:gd name="T22" fmla="*/ 0 w 6139"/>
                <a:gd name="T23" fmla="*/ 0 h 5314"/>
                <a:gd name="T24" fmla="*/ 0 w 6139"/>
                <a:gd name="T25" fmla="*/ 0 h 5314"/>
                <a:gd name="T26" fmla="*/ 0 w 6139"/>
                <a:gd name="T27" fmla="*/ 0 h 5314"/>
                <a:gd name="T28" fmla="*/ 0 w 6139"/>
                <a:gd name="T29" fmla="*/ 0 h 5314"/>
                <a:gd name="T30" fmla="*/ 0 w 6139"/>
                <a:gd name="T31" fmla="*/ 0 h 5314"/>
                <a:gd name="T32" fmla="*/ 0 w 6139"/>
                <a:gd name="T33" fmla="*/ 0 h 5314"/>
                <a:gd name="T34" fmla="*/ 0 w 6139"/>
                <a:gd name="T35" fmla="*/ 0 h 5314"/>
                <a:gd name="T36" fmla="*/ 0 w 6139"/>
                <a:gd name="T37" fmla="*/ 0 h 5314"/>
                <a:gd name="T38" fmla="*/ 0 w 6139"/>
                <a:gd name="T39" fmla="*/ 0 h 5314"/>
                <a:gd name="T40" fmla="*/ 0 w 6139"/>
                <a:gd name="T41" fmla="*/ 0 h 5314"/>
                <a:gd name="T42" fmla="*/ 0 w 6139"/>
                <a:gd name="T43" fmla="*/ 0 h 5314"/>
                <a:gd name="T44" fmla="*/ 0 w 6139"/>
                <a:gd name="T45" fmla="*/ 0 h 5314"/>
                <a:gd name="T46" fmla="*/ 0 w 6139"/>
                <a:gd name="T47" fmla="*/ 0 h 5314"/>
                <a:gd name="T48" fmla="*/ 0 w 6139"/>
                <a:gd name="T49" fmla="*/ 0 h 5314"/>
                <a:gd name="T50" fmla="*/ 0 w 6139"/>
                <a:gd name="T51" fmla="*/ 0 h 5314"/>
                <a:gd name="T52" fmla="*/ 0 w 6139"/>
                <a:gd name="T53" fmla="*/ 0 h 5314"/>
                <a:gd name="T54" fmla="*/ 0 w 6139"/>
                <a:gd name="T55" fmla="*/ 0 h 5314"/>
                <a:gd name="T56" fmla="*/ 0 w 6139"/>
                <a:gd name="T57" fmla="*/ 0 h 5314"/>
                <a:gd name="T58" fmla="*/ 0 w 6139"/>
                <a:gd name="T59" fmla="*/ 0 h 5314"/>
                <a:gd name="T60" fmla="*/ 0 w 6139"/>
                <a:gd name="T61" fmla="*/ 0 h 5314"/>
                <a:gd name="T62" fmla="*/ 0 w 6139"/>
                <a:gd name="T63" fmla="*/ 0 h 5314"/>
                <a:gd name="T64" fmla="*/ 0 w 6139"/>
                <a:gd name="T65" fmla="*/ 0 h 5314"/>
                <a:gd name="T66" fmla="*/ 0 w 6139"/>
                <a:gd name="T67" fmla="*/ 0 h 5314"/>
                <a:gd name="T68" fmla="*/ 0 w 6139"/>
                <a:gd name="T69" fmla="*/ 0 h 5314"/>
                <a:gd name="T70" fmla="*/ 0 w 6139"/>
                <a:gd name="T71" fmla="*/ 0 h 5314"/>
                <a:gd name="T72" fmla="*/ 0 w 6139"/>
                <a:gd name="T73" fmla="*/ 0 h 5314"/>
                <a:gd name="T74" fmla="*/ 0 w 6139"/>
                <a:gd name="T75" fmla="*/ 0 h 5314"/>
                <a:gd name="T76" fmla="*/ 0 w 6139"/>
                <a:gd name="T77" fmla="*/ 0 h 5314"/>
                <a:gd name="T78" fmla="*/ 0 w 6139"/>
                <a:gd name="T79" fmla="*/ 0 h 531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139"/>
                <a:gd name="T121" fmla="*/ 0 h 5314"/>
                <a:gd name="T122" fmla="*/ 6139 w 6139"/>
                <a:gd name="T123" fmla="*/ 5314 h 531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139" h="5314" extrusionOk="0">
                  <a:moveTo>
                    <a:pt x="0" y="4935"/>
                  </a:moveTo>
                  <a:cubicBezTo>
                    <a:pt x="4" y="4741"/>
                    <a:pt x="9" y="4547"/>
                    <a:pt x="18" y="4353"/>
                  </a:cubicBezTo>
                  <a:cubicBezTo>
                    <a:pt x="34" y="4032"/>
                    <a:pt x="53" y="3713"/>
                    <a:pt x="79" y="3393"/>
                  </a:cubicBezTo>
                  <a:cubicBezTo>
                    <a:pt x="118" y="2915"/>
                    <a:pt x="156" y="2437"/>
                    <a:pt x="199" y="1959"/>
                  </a:cubicBezTo>
                  <a:cubicBezTo>
                    <a:pt x="212" y="1809"/>
                    <a:pt x="228" y="1659"/>
                    <a:pt x="243" y="1509"/>
                  </a:cubicBezTo>
                  <a:cubicBezTo>
                    <a:pt x="352" y="1498"/>
                    <a:pt x="459" y="1486"/>
                    <a:pt x="568" y="1480"/>
                  </a:cubicBezTo>
                  <a:cubicBezTo>
                    <a:pt x="1117" y="1449"/>
                    <a:pt x="1658" y="1450"/>
                    <a:pt x="2206" y="1480"/>
                  </a:cubicBezTo>
                  <a:cubicBezTo>
                    <a:pt x="2589" y="1501"/>
                    <a:pt x="2982" y="1461"/>
                    <a:pt x="3364" y="1431"/>
                  </a:cubicBezTo>
                  <a:cubicBezTo>
                    <a:pt x="3658" y="1408"/>
                    <a:pt x="3940" y="1377"/>
                    <a:pt x="4236" y="1390"/>
                  </a:cubicBezTo>
                  <a:cubicBezTo>
                    <a:pt x="4304" y="1393"/>
                    <a:pt x="4579" y="1374"/>
                    <a:pt x="4612" y="1432"/>
                  </a:cubicBezTo>
                  <a:cubicBezTo>
                    <a:pt x="4703" y="1592"/>
                    <a:pt x="4671" y="2044"/>
                    <a:pt x="4694" y="2235"/>
                  </a:cubicBezTo>
                  <a:cubicBezTo>
                    <a:pt x="4766" y="2849"/>
                    <a:pt x="4789" y="3455"/>
                    <a:pt x="4817" y="4072"/>
                  </a:cubicBezTo>
                  <a:cubicBezTo>
                    <a:pt x="4833" y="4427"/>
                    <a:pt x="4877" y="4773"/>
                    <a:pt x="4965" y="5117"/>
                  </a:cubicBezTo>
                  <a:cubicBezTo>
                    <a:pt x="4971" y="5139"/>
                    <a:pt x="4977" y="5161"/>
                    <a:pt x="4983" y="5183"/>
                  </a:cubicBezTo>
                  <a:cubicBezTo>
                    <a:pt x="3889" y="5233"/>
                    <a:pt x="2783" y="5211"/>
                    <a:pt x="1691" y="5284"/>
                  </a:cubicBezTo>
                  <a:cubicBezTo>
                    <a:pt x="1276" y="5312"/>
                    <a:pt x="867" y="5300"/>
                    <a:pt x="452" y="5299"/>
                  </a:cubicBezTo>
                  <a:cubicBezTo>
                    <a:pt x="394" y="5299"/>
                    <a:pt x="182" y="5339"/>
                    <a:pt x="147" y="5297"/>
                  </a:cubicBezTo>
                  <a:cubicBezTo>
                    <a:pt x="95" y="5235"/>
                    <a:pt x="136" y="5050"/>
                    <a:pt x="136" y="4975"/>
                  </a:cubicBezTo>
                </a:path>
                <a:path w="6139" h="5314" extrusionOk="0">
                  <a:moveTo>
                    <a:pt x="319" y="1464"/>
                  </a:moveTo>
                  <a:cubicBezTo>
                    <a:pt x="342" y="1436"/>
                    <a:pt x="362" y="1410"/>
                    <a:pt x="387" y="1383"/>
                  </a:cubicBezTo>
                  <a:cubicBezTo>
                    <a:pt x="417" y="1351"/>
                    <a:pt x="443" y="1320"/>
                    <a:pt x="470" y="1285"/>
                  </a:cubicBezTo>
                  <a:cubicBezTo>
                    <a:pt x="551" y="1181"/>
                    <a:pt x="633" y="1088"/>
                    <a:pt x="726" y="995"/>
                  </a:cubicBezTo>
                  <a:cubicBezTo>
                    <a:pt x="863" y="859"/>
                    <a:pt x="1002" y="745"/>
                    <a:pt x="1162" y="637"/>
                  </a:cubicBezTo>
                  <a:cubicBezTo>
                    <a:pt x="1243" y="583"/>
                    <a:pt x="1318" y="522"/>
                    <a:pt x="1392" y="459"/>
                  </a:cubicBezTo>
                  <a:cubicBezTo>
                    <a:pt x="1463" y="399"/>
                    <a:pt x="1533" y="342"/>
                    <a:pt x="1610" y="290"/>
                  </a:cubicBezTo>
                  <a:cubicBezTo>
                    <a:pt x="1686" y="239"/>
                    <a:pt x="1766" y="191"/>
                    <a:pt x="1846" y="147"/>
                  </a:cubicBezTo>
                  <a:cubicBezTo>
                    <a:pt x="1914" y="110"/>
                    <a:pt x="1977" y="71"/>
                    <a:pt x="2036" y="22"/>
                  </a:cubicBezTo>
                  <a:cubicBezTo>
                    <a:pt x="2017" y="33"/>
                    <a:pt x="2009" y="37"/>
                    <a:pt x="1993" y="37"/>
                  </a:cubicBezTo>
                </a:path>
                <a:path w="6139" h="5314" extrusionOk="0">
                  <a:moveTo>
                    <a:pt x="2176" y="0"/>
                  </a:moveTo>
                  <a:cubicBezTo>
                    <a:pt x="2210" y="8"/>
                    <a:pt x="2248" y="21"/>
                    <a:pt x="2287" y="26"/>
                  </a:cubicBezTo>
                  <a:cubicBezTo>
                    <a:pt x="2475" y="51"/>
                    <a:pt x="2669" y="64"/>
                    <a:pt x="2858" y="59"/>
                  </a:cubicBezTo>
                  <a:cubicBezTo>
                    <a:pt x="2961" y="56"/>
                    <a:pt x="3063" y="53"/>
                    <a:pt x="3165" y="52"/>
                  </a:cubicBezTo>
                  <a:cubicBezTo>
                    <a:pt x="3458" y="49"/>
                    <a:pt x="3753" y="5"/>
                    <a:pt x="4046" y="15"/>
                  </a:cubicBezTo>
                  <a:cubicBezTo>
                    <a:pt x="4415" y="28"/>
                    <a:pt x="4780" y="64"/>
                    <a:pt x="5142" y="133"/>
                  </a:cubicBezTo>
                  <a:cubicBezTo>
                    <a:pt x="5391" y="180"/>
                    <a:pt x="5631" y="223"/>
                    <a:pt x="5885" y="232"/>
                  </a:cubicBezTo>
                  <a:cubicBezTo>
                    <a:pt x="5969" y="235"/>
                    <a:pt x="6054" y="235"/>
                    <a:pt x="6138" y="234"/>
                  </a:cubicBezTo>
                  <a:cubicBezTo>
                    <a:pt x="6052" y="282"/>
                    <a:pt x="5972" y="332"/>
                    <a:pt x="5889" y="386"/>
                  </a:cubicBezTo>
                  <a:cubicBezTo>
                    <a:pt x="5686" y="520"/>
                    <a:pt x="5502" y="643"/>
                    <a:pt x="5330" y="817"/>
                  </a:cubicBezTo>
                  <a:cubicBezTo>
                    <a:pt x="5210" y="938"/>
                    <a:pt x="5090" y="1042"/>
                    <a:pt x="4987" y="1179"/>
                  </a:cubicBezTo>
                  <a:cubicBezTo>
                    <a:pt x="4938" y="1245"/>
                    <a:pt x="4890" y="1313"/>
                    <a:pt x="4843" y="1379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5" name="Ink 29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4854" y="3199"/>
              <a:ext cx="202" cy="392"/>
            </a:xfrm>
            <a:custGeom>
              <a:avLst/>
              <a:gdLst>
                <a:gd name="T0" fmla="*/ 0 w 890"/>
                <a:gd name="T1" fmla="*/ 0 h 1728"/>
                <a:gd name="T2" fmla="*/ 0 w 890"/>
                <a:gd name="T3" fmla="*/ 0 h 1728"/>
                <a:gd name="T4" fmla="*/ 0 w 890"/>
                <a:gd name="T5" fmla="*/ 0 h 1728"/>
                <a:gd name="T6" fmla="*/ 0 w 890"/>
                <a:gd name="T7" fmla="*/ 0 h 1728"/>
                <a:gd name="T8" fmla="*/ 0 w 890"/>
                <a:gd name="T9" fmla="*/ 0 h 1728"/>
                <a:gd name="T10" fmla="*/ 0 w 890"/>
                <a:gd name="T11" fmla="*/ 0 h 1728"/>
                <a:gd name="T12" fmla="*/ 0 w 890"/>
                <a:gd name="T13" fmla="*/ 0 h 1728"/>
                <a:gd name="T14" fmla="*/ 0 w 890"/>
                <a:gd name="T15" fmla="*/ 0 h 1728"/>
                <a:gd name="T16" fmla="*/ 0 w 890"/>
                <a:gd name="T17" fmla="*/ 0 h 1728"/>
                <a:gd name="T18" fmla="*/ 0 w 890"/>
                <a:gd name="T19" fmla="*/ 0 h 1728"/>
                <a:gd name="T20" fmla="*/ 0 w 890"/>
                <a:gd name="T21" fmla="*/ 0 h 1728"/>
                <a:gd name="T22" fmla="*/ 0 w 890"/>
                <a:gd name="T23" fmla="*/ 0 h 1728"/>
                <a:gd name="T24" fmla="*/ 0 w 890"/>
                <a:gd name="T25" fmla="*/ 0 h 1728"/>
                <a:gd name="T26" fmla="*/ 0 w 890"/>
                <a:gd name="T27" fmla="*/ 0 h 1728"/>
                <a:gd name="T28" fmla="*/ 0 w 890"/>
                <a:gd name="T29" fmla="*/ 0 h 1728"/>
                <a:gd name="T30" fmla="*/ 0 w 890"/>
                <a:gd name="T31" fmla="*/ 0 h 1728"/>
                <a:gd name="T32" fmla="*/ 0 w 890"/>
                <a:gd name="T33" fmla="*/ 0 h 1728"/>
                <a:gd name="T34" fmla="*/ 0 w 890"/>
                <a:gd name="T35" fmla="*/ 0 h 1728"/>
                <a:gd name="T36" fmla="*/ 0 w 890"/>
                <a:gd name="T37" fmla="*/ 0 h 1728"/>
                <a:gd name="T38" fmla="*/ 0 w 890"/>
                <a:gd name="T39" fmla="*/ 0 h 1728"/>
                <a:gd name="T40" fmla="*/ 0 w 890"/>
                <a:gd name="T41" fmla="*/ 0 h 1728"/>
                <a:gd name="T42" fmla="*/ 0 w 890"/>
                <a:gd name="T43" fmla="*/ 0 h 1728"/>
                <a:gd name="T44" fmla="*/ 0 w 890"/>
                <a:gd name="T45" fmla="*/ 0 h 1728"/>
                <a:gd name="T46" fmla="*/ 0 w 890"/>
                <a:gd name="T47" fmla="*/ 0 h 1728"/>
                <a:gd name="T48" fmla="*/ 0 w 890"/>
                <a:gd name="T49" fmla="*/ 0 h 1728"/>
                <a:gd name="T50" fmla="*/ 0 w 890"/>
                <a:gd name="T51" fmla="*/ 0 h 1728"/>
                <a:gd name="T52" fmla="*/ 0 w 890"/>
                <a:gd name="T53" fmla="*/ 0 h 1728"/>
                <a:gd name="T54" fmla="*/ 0 w 890"/>
                <a:gd name="T55" fmla="*/ 0 h 1728"/>
                <a:gd name="T56" fmla="*/ 0 w 890"/>
                <a:gd name="T57" fmla="*/ 0 h 1728"/>
                <a:gd name="T58" fmla="*/ 0 w 890"/>
                <a:gd name="T59" fmla="*/ 0 h 1728"/>
                <a:gd name="T60" fmla="*/ 0 w 890"/>
                <a:gd name="T61" fmla="*/ 0 h 1728"/>
                <a:gd name="T62" fmla="*/ 0 w 890"/>
                <a:gd name="T63" fmla="*/ 0 h 1728"/>
                <a:gd name="T64" fmla="*/ 0 w 890"/>
                <a:gd name="T65" fmla="*/ 0 h 1728"/>
                <a:gd name="T66" fmla="*/ 0 w 890"/>
                <a:gd name="T67" fmla="*/ 0 h 1728"/>
                <a:gd name="T68" fmla="*/ 0 w 890"/>
                <a:gd name="T69" fmla="*/ 0 h 1728"/>
                <a:gd name="T70" fmla="*/ 0 w 890"/>
                <a:gd name="T71" fmla="*/ 0 h 1728"/>
                <a:gd name="T72" fmla="*/ 0 w 890"/>
                <a:gd name="T73" fmla="*/ 0 h 1728"/>
                <a:gd name="T74" fmla="*/ 0 w 890"/>
                <a:gd name="T75" fmla="*/ 0 h 1728"/>
                <a:gd name="T76" fmla="*/ 0 w 890"/>
                <a:gd name="T77" fmla="*/ 0 h 1728"/>
                <a:gd name="T78" fmla="*/ 0 w 890"/>
                <a:gd name="T79" fmla="*/ 0 h 1728"/>
                <a:gd name="T80" fmla="*/ 0 w 890"/>
                <a:gd name="T81" fmla="*/ 0 h 1728"/>
                <a:gd name="T82" fmla="*/ 0 w 890"/>
                <a:gd name="T83" fmla="*/ 0 h 1728"/>
                <a:gd name="T84" fmla="*/ 0 w 890"/>
                <a:gd name="T85" fmla="*/ 0 h 1728"/>
                <a:gd name="T86" fmla="*/ 0 w 890"/>
                <a:gd name="T87" fmla="*/ 0 h 1728"/>
                <a:gd name="T88" fmla="*/ 0 w 890"/>
                <a:gd name="T89" fmla="*/ 0 h 1728"/>
                <a:gd name="T90" fmla="*/ 0 w 890"/>
                <a:gd name="T91" fmla="*/ 0 h 172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0"/>
                <a:gd name="T139" fmla="*/ 0 h 1728"/>
                <a:gd name="T140" fmla="*/ 890 w 890"/>
                <a:gd name="T141" fmla="*/ 1728 h 172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0" h="1728" extrusionOk="0">
                  <a:moveTo>
                    <a:pt x="1" y="1727"/>
                  </a:moveTo>
                  <a:cubicBezTo>
                    <a:pt x="4" y="1691"/>
                    <a:pt x="6" y="1662"/>
                    <a:pt x="16" y="1627"/>
                  </a:cubicBezTo>
                  <a:cubicBezTo>
                    <a:pt x="27" y="1589"/>
                    <a:pt x="46" y="1552"/>
                    <a:pt x="62" y="1515"/>
                  </a:cubicBezTo>
                  <a:cubicBezTo>
                    <a:pt x="77" y="1478"/>
                    <a:pt x="94" y="1442"/>
                    <a:pt x="110" y="1405"/>
                  </a:cubicBezTo>
                  <a:cubicBezTo>
                    <a:pt x="126" y="1369"/>
                    <a:pt x="144" y="1335"/>
                    <a:pt x="160" y="1300"/>
                  </a:cubicBezTo>
                  <a:cubicBezTo>
                    <a:pt x="176" y="1265"/>
                    <a:pt x="192" y="1230"/>
                    <a:pt x="208" y="1195"/>
                  </a:cubicBezTo>
                  <a:cubicBezTo>
                    <a:pt x="224" y="1159"/>
                    <a:pt x="239" y="1123"/>
                    <a:pt x="254" y="1087"/>
                  </a:cubicBezTo>
                  <a:cubicBezTo>
                    <a:pt x="289" y="1000"/>
                    <a:pt x="326" y="914"/>
                    <a:pt x="370" y="831"/>
                  </a:cubicBezTo>
                  <a:cubicBezTo>
                    <a:pt x="387" y="798"/>
                    <a:pt x="409" y="769"/>
                    <a:pt x="427" y="736"/>
                  </a:cubicBezTo>
                  <a:cubicBezTo>
                    <a:pt x="459" y="676"/>
                    <a:pt x="489" y="614"/>
                    <a:pt x="523" y="556"/>
                  </a:cubicBezTo>
                  <a:cubicBezTo>
                    <a:pt x="539" y="528"/>
                    <a:pt x="557" y="502"/>
                    <a:pt x="574" y="475"/>
                  </a:cubicBezTo>
                  <a:cubicBezTo>
                    <a:pt x="599" y="434"/>
                    <a:pt x="625" y="397"/>
                    <a:pt x="655" y="359"/>
                  </a:cubicBezTo>
                  <a:cubicBezTo>
                    <a:pt x="678" y="330"/>
                    <a:pt x="702" y="302"/>
                    <a:pt x="724" y="271"/>
                  </a:cubicBezTo>
                  <a:cubicBezTo>
                    <a:pt x="768" y="208"/>
                    <a:pt x="810" y="144"/>
                    <a:pt x="851" y="79"/>
                  </a:cubicBezTo>
                  <a:cubicBezTo>
                    <a:pt x="858" y="67"/>
                    <a:pt x="881" y="4"/>
                    <a:pt x="889" y="0"/>
                  </a:cubicBezTo>
                  <a:cubicBezTo>
                    <a:pt x="889" y="9"/>
                    <a:pt x="889" y="17"/>
                    <a:pt x="889" y="26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Ink 30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4786" y="2478"/>
              <a:ext cx="531" cy="722"/>
            </a:xfrm>
            <a:custGeom>
              <a:avLst/>
              <a:gdLst>
                <a:gd name="T0" fmla="*/ 0 w 2344"/>
                <a:gd name="T1" fmla="*/ 0 h 3183"/>
                <a:gd name="T2" fmla="*/ 0 w 2344"/>
                <a:gd name="T3" fmla="*/ 0 h 3183"/>
                <a:gd name="T4" fmla="*/ 0 w 2344"/>
                <a:gd name="T5" fmla="*/ 0 h 3183"/>
                <a:gd name="T6" fmla="*/ 0 w 2344"/>
                <a:gd name="T7" fmla="*/ 0 h 3183"/>
                <a:gd name="T8" fmla="*/ 0 w 2344"/>
                <a:gd name="T9" fmla="*/ 0 h 3183"/>
                <a:gd name="T10" fmla="*/ 0 w 2344"/>
                <a:gd name="T11" fmla="*/ 0 h 3183"/>
                <a:gd name="T12" fmla="*/ 0 w 2344"/>
                <a:gd name="T13" fmla="*/ 0 h 3183"/>
                <a:gd name="T14" fmla="*/ 0 w 2344"/>
                <a:gd name="T15" fmla="*/ 0 h 3183"/>
                <a:gd name="T16" fmla="*/ 0 w 2344"/>
                <a:gd name="T17" fmla="*/ 0 h 3183"/>
                <a:gd name="T18" fmla="*/ 0 w 2344"/>
                <a:gd name="T19" fmla="*/ 0 h 3183"/>
                <a:gd name="T20" fmla="*/ 0 w 2344"/>
                <a:gd name="T21" fmla="*/ 0 h 3183"/>
                <a:gd name="T22" fmla="*/ 0 w 2344"/>
                <a:gd name="T23" fmla="*/ 0 h 3183"/>
                <a:gd name="T24" fmla="*/ 0 w 2344"/>
                <a:gd name="T25" fmla="*/ 0 h 3183"/>
                <a:gd name="T26" fmla="*/ 0 w 2344"/>
                <a:gd name="T27" fmla="*/ 0 h 3183"/>
                <a:gd name="T28" fmla="*/ 0 w 2344"/>
                <a:gd name="T29" fmla="*/ 0 h 3183"/>
                <a:gd name="T30" fmla="*/ 0 w 2344"/>
                <a:gd name="T31" fmla="*/ 0 h 3183"/>
                <a:gd name="T32" fmla="*/ 0 w 2344"/>
                <a:gd name="T33" fmla="*/ 0 h 3183"/>
                <a:gd name="T34" fmla="*/ 0 w 2344"/>
                <a:gd name="T35" fmla="*/ 0 h 3183"/>
                <a:gd name="T36" fmla="*/ 0 w 2344"/>
                <a:gd name="T37" fmla="*/ 0 h 3183"/>
                <a:gd name="T38" fmla="*/ 0 w 2344"/>
                <a:gd name="T39" fmla="*/ 0 h 3183"/>
                <a:gd name="T40" fmla="*/ 0 w 2344"/>
                <a:gd name="T41" fmla="*/ 0 h 3183"/>
                <a:gd name="T42" fmla="*/ 0 w 2344"/>
                <a:gd name="T43" fmla="*/ 0 h 3183"/>
                <a:gd name="T44" fmla="*/ 0 w 2344"/>
                <a:gd name="T45" fmla="*/ 0 h 3183"/>
                <a:gd name="T46" fmla="*/ 0 w 2344"/>
                <a:gd name="T47" fmla="*/ 0 h 3183"/>
                <a:gd name="T48" fmla="*/ 0 w 2344"/>
                <a:gd name="T49" fmla="*/ 0 h 3183"/>
                <a:gd name="T50" fmla="*/ 0 w 2344"/>
                <a:gd name="T51" fmla="*/ 0 h 3183"/>
                <a:gd name="T52" fmla="*/ 0 w 2344"/>
                <a:gd name="T53" fmla="*/ 0 h 3183"/>
                <a:gd name="T54" fmla="*/ 0 w 2344"/>
                <a:gd name="T55" fmla="*/ 0 h 3183"/>
                <a:gd name="T56" fmla="*/ 0 w 2344"/>
                <a:gd name="T57" fmla="*/ 0 h 3183"/>
                <a:gd name="T58" fmla="*/ 0 w 2344"/>
                <a:gd name="T59" fmla="*/ 0 h 3183"/>
                <a:gd name="T60" fmla="*/ 0 w 2344"/>
                <a:gd name="T61" fmla="*/ 0 h 3183"/>
                <a:gd name="T62" fmla="*/ 0 w 2344"/>
                <a:gd name="T63" fmla="*/ 0 h 3183"/>
                <a:gd name="T64" fmla="*/ 0 w 2344"/>
                <a:gd name="T65" fmla="*/ 0 h 3183"/>
                <a:gd name="T66" fmla="*/ 0 w 2344"/>
                <a:gd name="T67" fmla="*/ 0 h 3183"/>
                <a:gd name="T68" fmla="*/ 0 w 2344"/>
                <a:gd name="T69" fmla="*/ 0 h 3183"/>
                <a:gd name="T70" fmla="*/ 0 w 2344"/>
                <a:gd name="T71" fmla="*/ 0 h 3183"/>
                <a:gd name="T72" fmla="*/ 0 w 2344"/>
                <a:gd name="T73" fmla="*/ 0 h 3183"/>
                <a:gd name="T74" fmla="*/ 0 w 2344"/>
                <a:gd name="T75" fmla="*/ 0 h 3183"/>
                <a:gd name="T76" fmla="*/ 0 w 2344"/>
                <a:gd name="T77" fmla="*/ 0 h 3183"/>
                <a:gd name="T78" fmla="*/ 0 w 2344"/>
                <a:gd name="T79" fmla="*/ 0 h 3183"/>
                <a:gd name="T80" fmla="*/ 0 w 2344"/>
                <a:gd name="T81" fmla="*/ 0 h 3183"/>
                <a:gd name="T82" fmla="*/ 0 w 2344"/>
                <a:gd name="T83" fmla="*/ 0 h 3183"/>
                <a:gd name="T84" fmla="*/ 0 w 2344"/>
                <a:gd name="T85" fmla="*/ 0 h 3183"/>
                <a:gd name="T86" fmla="*/ 0 w 2344"/>
                <a:gd name="T87" fmla="*/ 0 h 3183"/>
                <a:gd name="T88" fmla="*/ 0 w 2344"/>
                <a:gd name="T89" fmla="*/ 0 h 3183"/>
                <a:gd name="T90" fmla="*/ 0 w 2344"/>
                <a:gd name="T91" fmla="*/ 0 h 3183"/>
                <a:gd name="T92" fmla="*/ 0 w 2344"/>
                <a:gd name="T93" fmla="*/ 0 h 3183"/>
                <a:gd name="T94" fmla="*/ 0 w 2344"/>
                <a:gd name="T95" fmla="*/ 0 h 31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44"/>
                <a:gd name="T145" fmla="*/ 0 h 3183"/>
                <a:gd name="T146" fmla="*/ 2344 w 2344"/>
                <a:gd name="T147" fmla="*/ 3183 h 31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44" h="3183" extrusionOk="0">
                  <a:moveTo>
                    <a:pt x="0" y="1206"/>
                  </a:moveTo>
                  <a:cubicBezTo>
                    <a:pt x="25" y="1229"/>
                    <a:pt x="50" y="1252"/>
                    <a:pt x="71" y="1287"/>
                  </a:cubicBezTo>
                  <a:cubicBezTo>
                    <a:pt x="89" y="1316"/>
                    <a:pt x="104" y="1347"/>
                    <a:pt x="122" y="1377"/>
                  </a:cubicBezTo>
                  <a:cubicBezTo>
                    <a:pt x="179" y="1472"/>
                    <a:pt x="244" y="1564"/>
                    <a:pt x="310" y="1652"/>
                  </a:cubicBezTo>
                  <a:cubicBezTo>
                    <a:pt x="347" y="1702"/>
                    <a:pt x="375" y="1759"/>
                    <a:pt x="412" y="1810"/>
                  </a:cubicBezTo>
                  <a:cubicBezTo>
                    <a:pt x="436" y="1843"/>
                    <a:pt x="460" y="1874"/>
                    <a:pt x="491" y="1902"/>
                  </a:cubicBezTo>
                  <a:cubicBezTo>
                    <a:pt x="525" y="1932"/>
                    <a:pt x="555" y="1967"/>
                    <a:pt x="585" y="2001"/>
                  </a:cubicBezTo>
                  <a:cubicBezTo>
                    <a:pt x="625" y="2046"/>
                    <a:pt x="666" y="2092"/>
                    <a:pt x="712" y="2130"/>
                  </a:cubicBezTo>
                  <a:cubicBezTo>
                    <a:pt x="736" y="2149"/>
                    <a:pt x="757" y="2166"/>
                    <a:pt x="779" y="2188"/>
                  </a:cubicBezTo>
                  <a:cubicBezTo>
                    <a:pt x="802" y="2211"/>
                    <a:pt x="822" y="2239"/>
                    <a:pt x="845" y="2262"/>
                  </a:cubicBezTo>
                  <a:cubicBezTo>
                    <a:pt x="872" y="2289"/>
                    <a:pt x="904" y="2310"/>
                    <a:pt x="934" y="2332"/>
                  </a:cubicBezTo>
                </a:path>
                <a:path w="2344" h="3183" extrusionOk="0">
                  <a:moveTo>
                    <a:pt x="1124" y="2434"/>
                  </a:moveTo>
                  <a:cubicBezTo>
                    <a:pt x="1136" y="2402"/>
                    <a:pt x="1148" y="2370"/>
                    <a:pt x="1161" y="2339"/>
                  </a:cubicBezTo>
                  <a:cubicBezTo>
                    <a:pt x="1189" y="2272"/>
                    <a:pt x="1224" y="2208"/>
                    <a:pt x="1258" y="2144"/>
                  </a:cubicBezTo>
                  <a:cubicBezTo>
                    <a:pt x="1273" y="2116"/>
                    <a:pt x="1288" y="2087"/>
                    <a:pt x="1303" y="2058"/>
                  </a:cubicBezTo>
                  <a:cubicBezTo>
                    <a:pt x="1325" y="2016"/>
                    <a:pt x="1347" y="1973"/>
                    <a:pt x="1369" y="1931"/>
                  </a:cubicBezTo>
                  <a:cubicBezTo>
                    <a:pt x="1390" y="1891"/>
                    <a:pt x="1415" y="1852"/>
                    <a:pt x="1439" y="1814"/>
                  </a:cubicBezTo>
                  <a:cubicBezTo>
                    <a:pt x="1478" y="1752"/>
                    <a:pt x="1523" y="1693"/>
                    <a:pt x="1566" y="1634"/>
                  </a:cubicBezTo>
                  <a:cubicBezTo>
                    <a:pt x="1589" y="1603"/>
                    <a:pt x="1613" y="1573"/>
                    <a:pt x="1636" y="1542"/>
                  </a:cubicBezTo>
                  <a:cubicBezTo>
                    <a:pt x="1659" y="1511"/>
                    <a:pt x="1683" y="1480"/>
                    <a:pt x="1705" y="1449"/>
                  </a:cubicBezTo>
                  <a:cubicBezTo>
                    <a:pt x="1724" y="1422"/>
                    <a:pt x="1745" y="1394"/>
                    <a:pt x="1764" y="1366"/>
                  </a:cubicBezTo>
                  <a:cubicBezTo>
                    <a:pt x="1831" y="1268"/>
                    <a:pt x="1900" y="1160"/>
                    <a:pt x="2000" y="1092"/>
                  </a:cubicBezTo>
                  <a:cubicBezTo>
                    <a:pt x="2021" y="1078"/>
                    <a:pt x="2049" y="1060"/>
                    <a:pt x="2073" y="1052"/>
                  </a:cubicBezTo>
                  <a:cubicBezTo>
                    <a:pt x="2102" y="1042"/>
                    <a:pt x="2135" y="1040"/>
                    <a:pt x="2164" y="1032"/>
                  </a:cubicBezTo>
                  <a:cubicBezTo>
                    <a:pt x="2170" y="1030"/>
                    <a:pt x="2176" y="1028"/>
                    <a:pt x="2182" y="1026"/>
                  </a:cubicBezTo>
                </a:path>
                <a:path w="2344" h="3183" extrusionOk="0">
                  <a:moveTo>
                    <a:pt x="1398" y="0"/>
                  </a:moveTo>
                  <a:cubicBezTo>
                    <a:pt x="1425" y="26"/>
                    <a:pt x="1452" y="50"/>
                    <a:pt x="1480" y="75"/>
                  </a:cubicBezTo>
                  <a:cubicBezTo>
                    <a:pt x="1514" y="105"/>
                    <a:pt x="1544" y="139"/>
                    <a:pt x="1575" y="171"/>
                  </a:cubicBezTo>
                  <a:cubicBezTo>
                    <a:pt x="1607" y="204"/>
                    <a:pt x="1636" y="239"/>
                    <a:pt x="1670" y="270"/>
                  </a:cubicBezTo>
                  <a:cubicBezTo>
                    <a:pt x="1704" y="301"/>
                    <a:pt x="1735" y="334"/>
                    <a:pt x="1769" y="364"/>
                  </a:cubicBezTo>
                  <a:cubicBezTo>
                    <a:pt x="1804" y="394"/>
                    <a:pt x="1834" y="428"/>
                    <a:pt x="1863" y="463"/>
                  </a:cubicBezTo>
                  <a:cubicBezTo>
                    <a:pt x="1888" y="494"/>
                    <a:pt x="1914" y="522"/>
                    <a:pt x="1939" y="553"/>
                  </a:cubicBezTo>
                  <a:cubicBezTo>
                    <a:pt x="1973" y="595"/>
                    <a:pt x="2005" y="642"/>
                    <a:pt x="2042" y="681"/>
                  </a:cubicBezTo>
                  <a:cubicBezTo>
                    <a:pt x="2091" y="732"/>
                    <a:pt x="2141" y="782"/>
                    <a:pt x="2190" y="834"/>
                  </a:cubicBezTo>
                  <a:cubicBezTo>
                    <a:pt x="2222" y="868"/>
                    <a:pt x="2252" y="905"/>
                    <a:pt x="2282" y="942"/>
                  </a:cubicBezTo>
                  <a:cubicBezTo>
                    <a:pt x="2302" y="966"/>
                    <a:pt x="2320" y="1006"/>
                    <a:pt x="2343" y="1026"/>
                  </a:cubicBezTo>
                  <a:cubicBezTo>
                    <a:pt x="2339" y="1019"/>
                    <a:pt x="2334" y="1011"/>
                    <a:pt x="2330" y="1004"/>
                  </a:cubicBezTo>
                </a:path>
                <a:path w="2344" h="3183" extrusionOk="0">
                  <a:moveTo>
                    <a:pt x="1255" y="3132"/>
                  </a:moveTo>
                  <a:cubicBezTo>
                    <a:pt x="1252" y="3151"/>
                    <a:pt x="1246" y="3163"/>
                    <a:pt x="1238" y="3182"/>
                  </a:cubicBezTo>
                  <a:cubicBezTo>
                    <a:pt x="1235" y="3149"/>
                    <a:pt x="1237" y="3119"/>
                    <a:pt x="1238" y="3086"/>
                  </a:cubicBezTo>
                  <a:cubicBezTo>
                    <a:pt x="1239" y="3050"/>
                    <a:pt x="1241" y="3011"/>
                    <a:pt x="1245" y="2976"/>
                  </a:cubicBezTo>
                  <a:cubicBezTo>
                    <a:pt x="1251" y="2926"/>
                    <a:pt x="1254" y="2877"/>
                    <a:pt x="1258" y="2827"/>
                  </a:cubicBezTo>
                  <a:cubicBezTo>
                    <a:pt x="1261" y="2791"/>
                    <a:pt x="1263" y="2753"/>
                    <a:pt x="1267" y="2717"/>
                  </a:cubicBezTo>
                  <a:cubicBezTo>
                    <a:pt x="1270" y="2692"/>
                    <a:pt x="1275" y="2664"/>
                    <a:pt x="1280" y="2640"/>
                  </a:cubicBezTo>
                  <a:cubicBezTo>
                    <a:pt x="1288" y="2603"/>
                    <a:pt x="1291" y="2565"/>
                    <a:pt x="1299" y="2528"/>
                  </a:cubicBezTo>
                  <a:cubicBezTo>
                    <a:pt x="1304" y="2503"/>
                    <a:pt x="1307" y="2479"/>
                    <a:pt x="1312" y="2455"/>
                  </a:cubicBezTo>
                  <a:cubicBezTo>
                    <a:pt x="1318" y="2422"/>
                    <a:pt x="1320" y="2384"/>
                    <a:pt x="1330" y="2352"/>
                  </a:cubicBezTo>
                  <a:cubicBezTo>
                    <a:pt x="1338" y="2326"/>
                    <a:pt x="1344" y="2304"/>
                    <a:pt x="1349" y="2277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Ink 31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424" y="2750"/>
              <a:ext cx="328" cy="162"/>
            </a:xfrm>
            <a:custGeom>
              <a:avLst/>
              <a:gdLst>
                <a:gd name="T0" fmla="*/ 0 w 1447"/>
                <a:gd name="T1" fmla="*/ 0 h 716"/>
                <a:gd name="T2" fmla="*/ 0 w 1447"/>
                <a:gd name="T3" fmla="*/ 0 h 716"/>
                <a:gd name="T4" fmla="*/ 0 w 1447"/>
                <a:gd name="T5" fmla="*/ 0 h 716"/>
                <a:gd name="T6" fmla="*/ 0 w 1447"/>
                <a:gd name="T7" fmla="*/ 0 h 716"/>
                <a:gd name="T8" fmla="*/ 0 w 1447"/>
                <a:gd name="T9" fmla="*/ 0 h 716"/>
                <a:gd name="T10" fmla="*/ 0 w 1447"/>
                <a:gd name="T11" fmla="*/ 0 h 716"/>
                <a:gd name="T12" fmla="*/ 0 w 1447"/>
                <a:gd name="T13" fmla="*/ 0 h 716"/>
                <a:gd name="T14" fmla="*/ 0 w 1447"/>
                <a:gd name="T15" fmla="*/ 0 h 716"/>
                <a:gd name="T16" fmla="*/ 0 w 1447"/>
                <a:gd name="T17" fmla="*/ 0 h 716"/>
                <a:gd name="T18" fmla="*/ 0 w 1447"/>
                <a:gd name="T19" fmla="*/ 0 h 716"/>
                <a:gd name="T20" fmla="*/ 0 w 1447"/>
                <a:gd name="T21" fmla="*/ 0 h 716"/>
                <a:gd name="T22" fmla="*/ 0 w 1447"/>
                <a:gd name="T23" fmla="*/ 0 h 716"/>
                <a:gd name="T24" fmla="*/ 0 w 1447"/>
                <a:gd name="T25" fmla="*/ 0 h 716"/>
                <a:gd name="T26" fmla="*/ 0 w 1447"/>
                <a:gd name="T27" fmla="*/ 0 h 716"/>
                <a:gd name="T28" fmla="*/ 0 w 1447"/>
                <a:gd name="T29" fmla="*/ 0 h 716"/>
                <a:gd name="T30" fmla="*/ 0 w 1447"/>
                <a:gd name="T31" fmla="*/ 0 h 716"/>
                <a:gd name="T32" fmla="*/ 0 w 1447"/>
                <a:gd name="T33" fmla="*/ 0 h 716"/>
                <a:gd name="T34" fmla="*/ 0 w 1447"/>
                <a:gd name="T35" fmla="*/ 0 h 716"/>
                <a:gd name="T36" fmla="*/ 0 w 1447"/>
                <a:gd name="T37" fmla="*/ 0 h 716"/>
                <a:gd name="T38" fmla="*/ 0 w 1447"/>
                <a:gd name="T39" fmla="*/ 0 h 716"/>
                <a:gd name="T40" fmla="*/ 0 w 1447"/>
                <a:gd name="T41" fmla="*/ 0 h 716"/>
                <a:gd name="T42" fmla="*/ 0 w 1447"/>
                <a:gd name="T43" fmla="*/ 0 h 716"/>
                <a:gd name="T44" fmla="*/ 0 w 1447"/>
                <a:gd name="T45" fmla="*/ 0 h 716"/>
                <a:gd name="T46" fmla="*/ 0 w 1447"/>
                <a:gd name="T47" fmla="*/ 0 h 716"/>
                <a:gd name="T48" fmla="*/ 0 w 1447"/>
                <a:gd name="T49" fmla="*/ 0 h 716"/>
                <a:gd name="T50" fmla="*/ 0 w 1447"/>
                <a:gd name="T51" fmla="*/ 0 h 716"/>
                <a:gd name="T52" fmla="*/ 0 w 1447"/>
                <a:gd name="T53" fmla="*/ 0 h 716"/>
                <a:gd name="T54" fmla="*/ 0 w 1447"/>
                <a:gd name="T55" fmla="*/ 0 h 716"/>
                <a:gd name="T56" fmla="*/ 0 w 1447"/>
                <a:gd name="T57" fmla="*/ 0 h 716"/>
                <a:gd name="T58" fmla="*/ 0 w 1447"/>
                <a:gd name="T59" fmla="*/ 0 h 716"/>
                <a:gd name="T60" fmla="*/ 0 w 1447"/>
                <a:gd name="T61" fmla="*/ 0 h 716"/>
                <a:gd name="T62" fmla="*/ 0 w 1447"/>
                <a:gd name="T63" fmla="*/ 0 h 716"/>
                <a:gd name="T64" fmla="*/ 0 w 1447"/>
                <a:gd name="T65" fmla="*/ 0 h 716"/>
                <a:gd name="T66" fmla="*/ 0 w 1447"/>
                <a:gd name="T67" fmla="*/ 0 h 7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447"/>
                <a:gd name="T103" fmla="*/ 0 h 716"/>
                <a:gd name="T104" fmla="*/ 1447 w 1447"/>
                <a:gd name="T105" fmla="*/ 716 h 7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447" h="716" extrusionOk="0">
                  <a:moveTo>
                    <a:pt x="1446" y="16"/>
                  </a:moveTo>
                  <a:cubicBezTo>
                    <a:pt x="1421" y="10"/>
                    <a:pt x="1398" y="-6"/>
                    <a:pt x="1369" y="2"/>
                  </a:cubicBezTo>
                  <a:cubicBezTo>
                    <a:pt x="1334" y="11"/>
                    <a:pt x="1306" y="35"/>
                    <a:pt x="1276" y="55"/>
                  </a:cubicBezTo>
                  <a:cubicBezTo>
                    <a:pt x="1243" y="76"/>
                    <a:pt x="1211" y="102"/>
                    <a:pt x="1177" y="121"/>
                  </a:cubicBezTo>
                  <a:cubicBezTo>
                    <a:pt x="1132" y="146"/>
                    <a:pt x="1084" y="175"/>
                    <a:pt x="1037" y="197"/>
                  </a:cubicBezTo>
                  <a:cubicBezTo>
                    <a:pt x="982" y="223"/>
                    <a:pt x="926" y="248"/>
                    <a:pt x="871" y="274"/>
                  </a:cubicBezTo>
                  <a:cubicBezTo>
                    <a:pt x="820" y="298"/>
                    <a:pt x="768" y="325"/>
                    <a:pt x="716" y="346"/>
                  </a:cubicBezTo>
                  <a:cubicBezTo>
                    <a:pt x="672" y="364"/>
                    <a:pt x="628" y="381"/>
                    <a:pt x="583" y="397"/>
                  </a:cubicBezTo>
                  <a:cubicBezTo>
                    <a:pt x="492" y="430"/>
                    <a:pt x="405" y="470"/>
                    <a:pt x="321" y="516"/>
                  </a:cubicBezTo>
                  <a:cubicBezTo>
                    <a:pt x="284" y="536"/>
                    <a:pt x="249" y="557"/>
                    <a:pt x="212" y="577"/>
                  </a:cubicBezTo>
                  <a:cubicBezTo>
                    <a:pt x="161" y="605"/>
                    <a:pt x="113" y="637"/>
                    <a:pt x="63" y="667"/>
                  </a:cubicBezTo>
                  <a:cubicBezTo>
                    <a:pt x="38" y="682"/>
                    <a:pt x="22" y="698"/>
                    <a:pt x="0" y="715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Ink 32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450" y="2432"/>
              <a:ext cx="697" cy="501"/>
            </a:xfrm>
            <a:custGeom>
              <a:avLst/>
              <a:gdLst>
                <a:gd name="T0" fmla="*/ 0 w 3072"/>
                <a:gd name="T1" fmla="*/ 0 h 2208"/>
                <a:gd name="T2" fmla="*/ 0 w 3072"/>
                <a:gd name="T3" fmla="*/ 0 h 2208"/>
                <a:gd name="T4" fmla="*/ 0 w 3072"/>
                <a:gd name="T5" fmla="*/ 0 h 2208"/>
                <a:gd name="T6" fmla="*/ 0 w 3072"/>
                <a:gd name="T7" fmla="*/ 0 h 2208"/>
                <a:gd name="T8" fmla="*/ 0 w 3072"/>
                <a:gd name="T9" fmla="*/ 0 h 2208"/>
                <a:gd name="T10" fmla="*/ 0 w 3072"/>
                <a:gd name="T11" fmla="*/ 0 h 2208"/>
                <a:gd name="T12" fmla="*/ 0 w 3072"/>
                <a:gd name="T13" fmla="*/ 0 h 2208"/>
                <a:gd name="T14" fmla="*/ 0 w 3072"/>
                <a:gd name="T15" fmla="*/ 0 h 2208"/>
                <a:gd name="T16" fmla="*/ 0 w 3072"/>
                <a:gd name="T17" fmla="*/ 0 h 2208"/>
                <a:gd name="T18" fmla="*/ 0 w 3072"/>
                <a:gd name="T19" fmla="*/ 0 h 2208"/>
                <a:gd name="T20" fmla="*/ 0 w 3072"/>
                <a:gd name="T21" fmla="*/ 0 h 2208"/>
                <a:gd name="T22" fmla="*/ 0 w 3072"/>
                <a:gd name="T23" fmla="*/ 0 h 2208"/>
                <a:gd name="T24" fmla="*/ 0 w 3072"/>
                <a:gd name="T25" fmla="*/ 0 h 2208"/>
                <a:gd name="T26" fmla="*/ 0 w 3072"/>
                <a:gd name="T27" fmla="*/ 0 h 2208"/>
                <a:gd name="T28" fmla="*/ 0 w 3072"/>
                <a:gd name="T29" fmla="*/ 0 h 2208"/>
                <a:gd name="T30" fmla="*/ 0 w 3072"/>
                <a:gd name="T31" fmla="*/ 0 h 2208"/>
                <a:gd name="T32" fmla="*/ 0 w 3072"/>
                <a:gd name="T33" fmla="*/ 0 h 2208"/>
                <a:gd name="T34" fmla="*/ 0 w 3072"/>
                <a:gd name="T35" fmla="*/ 0 h 2208"/>
                <a:gd name="T36" fmla="*/ 0 w 3072"/>
                <a:gd name="T37" fmla="*/ 0 h 2208"/>
                <a:gd name="T38" fmla="*/ 0 w 3072"/>
                <a:gd name="T39" fmla="*/ 0 h 2208"/>
                <a:gd name="T40" fmla="*/ 0 w 3072"/>
                <a:gd name="T41" fmla="*/ 0 h 2208"/>
                <a:gd name="T42" fmla="*/ 0 w 3072"/>
                <a:gd name="T43" fmla="*/ 0 h 2208"/>
                <a:gd name="T44" fmla="*/ 0 w 3072"/>
                <a:gd name="T45" fmla="*/ 0 h 2208"/>
                <a:gd name="T46" fmla="*/ 0 w 3072"/>
                <a:gd name="T47" fmla="*/ 0 h 2208"/>
                <a:gd name="T48" fmla="*/ 0 w 3072"/>
                <a:gd name="T49" fmla="*/ 0 h 2208"/>
                <a:gd name="T50" fmla="*/ 0 w 3072"/>
                <a:gd name="T51" fmla="*/ 0 h 2208"/>
                <a:gd name="T52" fmla="*/ 0 w 3072"/>
                <a:gd name="T53" fmla="*/ 0 h 2208"/>
                <a:gd name="T54" fmla="*/ 0 w 3072"/>
                <a:gd name="T55" fmla="*/ 0 h 220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072"/>
                <a:gd name="T85" fmla="*/ 0 h 2208"/>
                <a:gd name="T86" fmla="*/ 3072 w 3072"/>
                <a:gd name="T87" fmla="*/ 2208 h 220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072" h="2208" extrusionOk="0">
                  <a:moveTo>
                    <a:pt x="0" y="2207"/>
                  </a:moveTo>
                  <a:cubicBezTo>
                    <a:pt x="12" y="2180"/>
                    <a:pt x="23" y="2153"/>
                    <a:pt x="35" y="2126"/>
                  </a:cubicBezTo>
                  <a:cubicBezTo>
                    <a:pt x="89" y="2008"/>
                    <a:pt x="161" y="1904"/>
                    <a:pt x="238" y="1800"/>
                  </a:cubicBezTo>
                  <a:cubicBezTo>
                    <a:pt x="266" y="1762"/>
                    <a:pt x="296" y="1722"/>
                    <a:pt x="321" y="1681"/>
                  </a:cubicBezTo>
                  <a:cubicBezTo>
                    <a:pt x="375" y="1593"/>
                    <a:pt x="423" y="1506"/>
                    <a:pt x="489" y="1427"/>
                  </a:cubicBezTo>
                  <a:cubicBezTo>
                    <a:pt x="523" y="1386"/>
                    <a:pt x="554" y="1343"/>
                    <a:pt x="587" y="1302"/>
                  </a:cubicBezTo>
                  <a:cubicBezTo>
                    <a:pt x="664" y="1207"/>
                    <a:pt x="759" y="1119"/>
                    <a:pt x="847" y="1036"/>
                  </a:cubicBezTo>
                  <a:cubicBezTo>
                    <a:pt x="875" y="1009"/>
                    <a:pt x="904" y="982"/>
                    <a:pt x="933" y="957"/>
                  </a:cubicBezTo>
                  <a:cubicBezTo>
                    <a:pt x="961" y="933"/>
                    <a:pt x="988" y="909"/>
                    <a:pt x="1014" y="883"/>
                  </a:cubicBezTo>
                  <a:cubicBezTo>
                    <a:pt x="1041" y="856"/>
                    <a:pt x="1069" y="831"/>
                    <a:pt x="1096" y="804"/>
                  </a:cubicBezTo>
                  <a:cubicBezTo>
                    <a:pt x="1120" y="780"/>
                    <a:pt x="1143" y="753"/>
                    <a:pt x="1168" y="731"/>
                  </a:cubicBezTo>
                  <a:cubicBezTo>
                    <a:pt x="1225" y="680"/>
                    <a:pt x="1284" y="620"/>
                    <a:pt x="1346" y="575"/>
                  </a:cubicBezTo>
                  <a:cubicBezTo>
                    <a:pt x="1363" y="562"/>
                    <a:pt x="1383" y="555"/>
                    <a:pt x="1400" y="543"/>
                  </a:cubicBezTo>
                </a:path>
                <a:path w="3072" h="2208" extrusionOk="0">
                  <a:moveTo>
                    <a:pt x="3071" y="0"/>
                  </a:moveTo>
                  <a:cubicBezTo>
                    <a:pt x="3019" y="7"/>
                    <a:pt x="2967" y="14"/>
                    <a:pt x="2916" y="25"/>
                  </a:cubicBezTo>
                  <a:cubicBezTo>
                    <a:pt x="2881" y="33"/>
                    <a:pt x="2845" y="43"/>
                    <a:pt x="2811" y="55"/>
                  </a:cubicBezTo>
                  <a:cubicBezTo>
                    <a:pt x="2775" y="68"/>
                    <a:pt x="2740" y="83"/>
                    <a:pt x="2704" y="97"/>
                  </a:cubicBezTo>
                  <a:cubicBezTo>
                    <a:pt x="2666" y="112"/>
                    <a:pt x="2627" y="124"/>
                    <a:pt x="2589" y="139"/>
                  </a:cubicBezTo>
                  <a:cubicBezTo>
                    <a:pt x="2550" y="154"/>
                    <a:pt x="2510" y="168"/>
                    <a:pt x="2470" y="183"/>
                  </a:cubicBezTo>
                  <a:cubicBezTo>
                    <a:pt x="2427" y="200"/>
                    <a:pt x="2382" y="215"/>
                    <a:pt x="2339" y="231"/>
                  </a:cubicBezTo>
                  <a:cubicBezTo>
                    <a:pt x="2292" y="249"/>
                    <a:pt x="2246" y="262"/>
                    <a:pt x="2198" y="275"/>
                  </a:cubicBezTo>
                  <a:cubicBezTo>
                    <a:pt x="2156" y="286"/>
                    <a:pt x="2116" y="297"/>
                    <a:pt x="2073" y="305"/>
                  </a:cubicBezTo>
                  <a:cubicBezTo>
                    <a:pt x="1993" y="321"/>
                    <a:pt x="1913" y="324"/>
                    <a:pt x="1833" y="343"/>
                  </a:cubicBezTo>
                  <a:cubicBezTo>
                    <a:pt x="1791" y="353"/>
                    <a:pt x="1752" y="367"/>
                    <a:pt x="1712" y="382"/>
                  </a:cubicBezTo>
                  <a:cubicBezTo>
                    <a:pt x="1684" y="392"/>
                    <a:pt x="1657" y="401"/>
                    <a:pt x="1629" y="411"/>
                  </a:cubicBezTo>
                  <a:cubicBezTo>
                    <a:pt x="1600" y="421"/>
                    <a:pt x="1567" y="428"/>
                    <a:pt x="1540" y="442"/>
                  </a:cubicBezTo>
                  <a:cubicBezTo>
                    <a:pt x="1530" y="447"/>
                    <a:pt x="1465" y="482"/>
                    <a:pt x="1463" y="490"/>
                  </a:cubicBezTo>
                  <a:cubicBezTo>
                    <a:pt x="1472" y="488"/>
                    <a:pt x="1481" y="487"/>
                    <a:pt x="1490" y="485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73" name="Ink 3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84888" y="5157788"/>
            <a:ext cx="1243012" cy="290512"/>
          </a:xfrm>
          <a:custGeom>
            <a:avLst/>
            <a:gdLst>
              <a:gd name="T0" fmla="*/ 2147483647 w 3457"/>
              <a:gd name="T1" fmla="*/ 2147483647 h 808"/>
              <a:gd name="T2" fmla="*/ 2147483647 w 3457"/>
              <a:gd name="T3" fmla="*/ 2147483647 h 808"/>
              <a:gd name="T4" fmla="*/ 2147483647 w 3457"/>
              <a:gd name="T5" fmla="*/ 2147483647 h 808"/>
              <a:gd name="T6" fmla="*/ 2147483647 w 3457"/>
              <a:gd name="T7" fmla="*/ 2147483647 h 808"/>
              <a:gd name="T8" fmla="*/ 2147483647 w 3457"/>
              <a:gd name="T9" fmla="*/ 2147483647 h 808"/>
              <a:gd name="T10" fmla="*/ 2147483647 w 3457"/>
              <a:gd name="T11" fmla="*/ 2147483647 h 808"/>
              <a:gd name="T12" fmla="*/ 2147483647 w 3457"/>
              <a:gd name="T13" fmla="*/ 2147483647 h 808"/>
              <a:gd name="T14" fmla="*/ 2147483647 w 3457"/>
              <a:gd name="T15" fmla="*/ 2147483647 h 808"/>
              <a:gd name="T16" fmla="*/ 2147483647 w 3457"/>
              <a:gd name="T17" fmla="*/ 2147483647 h 808"/>
              <a:gd name="T18" fmla="*/ 2147483647 w 3457"/>
              <a:gd name="T19" fmla="*/ 2147483647 h 808"/>
              <a:gd name="T20" fmla="*/ 2147483647 w 3457"/>
              <a:gd name="T21" fmla="*/ 2147483647 h 808"/>
              <a:gd name="T22" fmla="*/ 2147483647 w 3457"/>
              <a:gd name="T23" fmla="*/ 2147483647 h 808"/>
              <a:gd name="T24" fmla="*/ 2147483647 w 3457"/>
              <a:gd name="T25" fmla="*/ 2147483647 h 808"/>
              <a:gd name="T26" fmla="*/ 2147483647 w 3457"/>
              <a:gd name="T27" fmla="*/ 2147483647 h 808"/>
              <a:gd name="T28" fmla="*/ 2147483647 w 3457"/>
              <a:gd name="T29" fmla="*/ 2147483647 h 808"/>
              <a:gd name="T30" fmla="*/ 2147483647 w 3457"/>
              <a:gd name="T31" fmla="*/ 2147483647 h 808"/>
              <a:gd name="T32" fmla="*/ 2147483647 w 3457"/>
              <a:gd name="T33" fmla="*/ 2147483647 h 808"/>
              <a:gd name="T34" fmla="*/ 2147483647 w 3457"/>
              <a:gd name="T35" fmla="*/ 2147483647 h 808"/>
              <a:gd name="T36" fmla="*/ 2147483647 w 3457"/>
              <a:gd name="T37" fmla="*/ 2147483647 h 808"/>
              <a:gd name="T38" fmla="*/ 2147483647 w 3457"/>
              <a:gd name="T39" fmla="*/ 2147483647 h 808"/>
              <a:gd name="T40" fmla="*/ 2147483647 w 3457"/>
              <a:gd name="T41" fmla="*/ 2147483647 h 808"/>
              <a:gd name="T42" fmla="*/ 2147483647 w 3457"/>
              <a:gd name="T43" fmla="*/ 2147483647 h 808"/>
              <a:gd name="T44" fmla="*/ 2147483647 w 3457"/>
              <a:gd name="T45" fmla="*/ 2147483647 h 808"/>
              <a:gd name="T46" fmla="*/ 2147483647 w 3457"/>
              <a:gd name="T47" fmla="*/ 2147483647 h 808"/>
              <a:gd name="T48" fmla="*/ 2147483647 w 3457"/>
              <a:gd name="T49" fmla="*/ 2147483647 h 808"/>
              <a:gd name="T50" fmla="*/ 2147483647 w 3457"/>
              <a:gd name="T51" fmla="*/ 2147483647 h 808"/>
              <a:gd name="T52" fmla="*/ 2147483647 w 3457"/>
              <a:gd name="T53" fmla="*/ 2147483647 h 808"/>
              <a:gd name="T54" fmla="*/ 2147483647 w 3457"/>
              <a:gd name="T55" fmla="*/ 2147483647 h 808"/>
              <a:gd name="T56" fmla="*/ 2147483647 w 3457"/>
              <a:gd name="T57" fmla="*/ 2147483647 h 808"/>
              <a:gd name="T58" fmla="*/ 2147483647 w 3457"/>
              <a:gd name="T59" fmla="*/ 2147483647 h 808"/>
              <a:gd name="T60" fmla="*/ 2147483647 w 3457"/>
              <a:gd name="T61" fmla="*/ 2147483647 h 808"/>
              <a:gd name="T62" fmla="*/ 2147483647 w 3457"/>
              <a:gd name="T63" fmla="*/ 2147483647 h 808"/>
              <a:gd name="T64" fmla="*/ 2147483647 w 3457"/>
              <a:gd name="T65" fmla="*/ 2147483647 h 808"/>
              <a:gd name="T66" fmla="*/ 2147483647 w 3457"/>
              <a:gd name="T67" fmla="*/ 2147483647 h 808"/>
              <a:gd name="T68" fmla="*/ 2147483647 w 3457"/>
              <a:gd name="T69" fmla="*/ 2147483647 h 808"/>
              <a:gd name="T70" fmla="*/ 2147483647 w 3457"/>
              <a:gd name="T71" fmla="*/ 2147483647 h 808"/>
              <a:gd name="T72" fmla="*/ 2147483647 w 3457"/>
              <a:gd name="T73" fmla="*/ 2147483647 h 808"/>
              <a:gd name="T74" fmla="*/ 2147483647 w 3457"/>
              <a:gd name="T75" fmla="*/ 2147483647 h 808"/>
              <a:gd name="T76" fmla="*/ 2147483647 w 3457"/>
              <a:gd name="T77" fmla="*/ 2147483647 h 808"/>
              <a:gd name="T78" fmla="*/ 2147483647 w 3457"/>
              <a:gd name="T79" fmla="*/ 2147483647 h 808"/>
              <a:gd name="T80" fmla="*/ 2147483647 w 3457"/>
              <a:gd name="T81" fmla="*/ 2147483647 h 808"/>
              <a:gd name="T82" fmla="*/ 2147483647 w 3457"/>
              <a:gd name="T83" fmla="*/ 2147483647 h 808"/>
              <a:gd name="T84" fmla="*/ 2147483647 w 3457"/>
              <a:gd name="T85" fmla="*/ 2147483647 h 808"/>
              <a:gd name="T86" fmla="*/ 2147483647 w 3457"/>
              <a:gd name="T87" fmla="*/ 2147483647 h 808"/>
              <a:gd name="T88" fmla="*/ 2147483647 w 3457"/>
              <a:gd name="T89" fmla="*/ 2147483647 h 808"/>
              <a:gd name="T90" fmla="*/ 2147483647 w 3457"/>
              <a:gd name="T91" fmla="*/ 2147483647 h 808"/>
              <a:gd name="T92" fmla="*/ 2147483647 w 3457"/>
              <a:gd name="T93" fmla="*/ 2147483647 h 808"/>
              <a:gd name="T94" fmla="*/ 2147483647 w 3457"/>
              <a:gd name="T95" fmla="*/ 2147483647 h 808"/>
              <a:gd name="T96" fmla="*/ 2147483647 w 3457"/>
              <a:gd name="T97" fmla="*/ 2147483647 h 808"/>
              <a:gd name="T98" fmla="*/ 2147483647 w 3457"/>
              <a:gd name="T99" fmla="*/ 2147483647 h 808"/>
              <a:gd name="T100" fmla="*/ 2147483647 w 3457"/>
              <a:gd name="T101" fmla="*/ 2147483647 h 808"/>
              <a:gd name="T102" fmla="*/ 2147483647 w 3457"/>
              <a:gd name="T103" fmla="*/ 2147483647 h 808"/>
              <a:gd name="T104" fmla="*/ 2147483647 w 3457"/>
              <a:gd name="T105" fmla="*/ 2147483647 h 808"/>
              <a:gd name="T106" fmla="*/ 2147483647 w 3457"/>
              <a:gd name="T107" fmla="*/ 2147483647 h 808"/>
              <a:gd name="T108" fmla="*/ 2147483647 w 3457"/>
              <a:gd name="T109" fmla="*/ 2147483647 h 808"/>
              <a:gd name="T110" fmla="*/ 2147483647 w 3457"/>
              <a:gd name="T111" fmla="*/ 2147483647 h 808"/>
              <a:gd name="T112" fmla="*/ 2147483647 w 3457"/>
              <a:gd name="T113" fmla="*/ 2147483647 h 808"/>
              <a:gd name="T114" fmla="*/ 2147483647 w 3457"/>
              <a:gd name="T115" fmla="*/ 2147483647 h 808"/>
              <a:gd name="T116" fmla="*/ 2147483647 w 3457"/>
              <a:gd name="T117" fmla="*/ 2147483647 h 808"/>
              <a:gd name="T118" fmla="*/ 2147483647 w 3457"/>
              <a:gd name="T119" fmla="*/ 2147483647 h 80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457"/>
              <a:gd name="T181" fmla="*/ 0 h 808"/>
              <a:gd name="T182" fmla="*/ 3457 w 3457"/>
              <a:gd name="T183" fmla="*/ 808 h 80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457" h="808" extrusionOk="0">
                <a:moveTo>
                  <a:pt x="0" y="223"/>
                </a:moveTo>
                <a:cubicBezTo>
                  <a:pt x="2" y="244"/>
                  <a:pt x="3" y="265"/>
                  <a:pt x="7" y="286"/>
                </a:cubicBezTo>
                <a:cubicBezTo>
                  <a:pt x="13" y="319"/>
                  <a:pt x="20" y="353"/>
                  <a:pt x="25" y="386"/>
                </a:cubicBezTo>
                <a:cubicBezTo>
                  <a:pt x="31" y="426"/>
                  <a:pt x="39" y="467"/>
                  <a:pt x="45" y="507"/>
                </a:cubicBezTo>
                <a:cubicBezTo>
                  <a:pt x="50" y="542"/>
                  <a:pt x="55" y="578"/>
                  <a:pt x="59" y="614"/>
                </a:cubicBezTo>
                <a:cubicBezTo>
                  <a:pt x="59" y="619"/>
                  <a:pt x="60" y="625"/>
                  <a:pt x="60" y="630"/>
                </a:cubicBezTo>
                <a:cubicBezTo>
                  <a:pt x="55" y="599"/>
                  <a:pt x="53" y="568"/>
                  <a:pt x="50" y="536"/>
                </a:cubicBezTo>
                <a:cubicBezTo>
                  <a:pt x="42" y="436"/>
                  <a:pt x="41" y="334"/>
                  <a:pt x="47" y="234"/>
                </a:cubicBezTo>
                <a:cubicBezTo>
                  <a:pt x="51" y="174"/>
                  <a:pt x="54" y="112"/>
                  <a:pt x="77" y="56"/>
                </a:cubicBezTo>
                <a:cubicBezTo>
                  <a:pt x="87" y="33"/>
                  <a:pt x="105" y="14"/>
                  <a:pt x="128" y="5"/>
                </a:cubicBezTo>
                <a:cubicBezTo>
                  <a:pt x="156" y="-6"/>
                  <a:pt x="191" y="3"/>
                  <a:pt x="216" y="19"/>
                </a:cubicBezTo>
                <a:cubicBezTo>
                  <a:pt x="235" y="32"/>
                  <a:pt x="256" y="56"/>
                  <a:pt x="265" y="77"/>
                </a:cubicBezTo>
                <a:cubicBezTo>
                  <a:pt x="278" y="107"/>
                  <a:pt x="283" y="144"/>
                  <a:pt x="283" y="177"/>
                </a:cubicBezTo>
                <a:cubicBezTo>
                  <a:pt x="283" y="220"/>
                  <a:pt x="273" y="265"/>
                  <a:pt x="260" y="306"/>
                </a:cubicBezTo>
                <a:cubicBezTo>
                  <a:pt x="245" y="353"/>
                  <a:pt x="221" y="393"/>
                  <a:pt x="187" y="428"/>
                </a:cubicBezTo>
                <a:cubicBezTo>
                  <a:pt x="174" y="442"/>
                  <a:pt x="159" y="453"/>
                  <a:pt x="144" y="465"/>
                </a:cubicBezTo>
                <a:cubicBezTo>
                  <a:pt x="167" y="483"/>
                  <a:pt x="185" y="489"/>
                  <a:pt x="212" y="502"/>
                </a:cubicBezTo>
                <a:cubicBezTo>
                  <a:pt x="247" y="518"/>
                  <a:pt x="281" y="536"/>
                  <a:pt x="316" y="553"/>
                </a:cubicBezTo>
                <a:cubicBezTo>
                  <a:pt x="351" y="570"/>
                  <a:pt x="382" y="592"/>
                  <a:pt x="418" y="606"/>
                </a:cubicBezTo>
                <a:cubicBezTo>
                  <a:pt x="436" y="611"/>
                  <a:pt x="443" y="614"/>
                  <a:pt x="456" y="618"/>
                </a:cubicBezTo>
              </a:path>
              <a:path w="3457" h="808" extrusionOk="0">
                <a:moveTo>
                  <a:pt x="450" y="222"/>
                </a:moveTo>
                <a:cubicBezTo>
                  <a:pt x="457" y="207"/>
                  <a:pt x="459" y="199"/>
                  <a:pt x="460" y="182"/>
                </a:cubicBezTo>
                <a:cubicBezTo>
                  <a:pt x="460" y="208"/>
                  <a:pt x="457" y="234"/>
                  <a:pt x="453" y="260"/>
                </a:cubicBezTo>
                <a:cubicBezTo>
                  <a:pt x="445" y="308"/>
                  <a:pt x="439" y="356"/>
                  <a:pt x="437" y="405"/>
                </a:cubicBezTo>
                <a:cubicBezTo>
                  <a:pt x="435" y="456"/>
                  <a:pt x="434" y="508"/>
                  <a:pt x="450" y="557"/>
                </a:cubicBezTo>
                <a:cubicBezTo>
                  <a:pt x="462" y="594"/>
                  <a:pt x="483" y="627"/>
                  <a:pt x="523" y="638"/>
                </a:cubicBezTo>
                <a:cubicBezTo>
                  <a:pt x="561" y="648"/>
                  <a:pt x="602" y="638"/>
                  <a:pt x="632" y="615"/>
                </a:cubicBezTo>
                <a:cubicBezTo>
                  <a:pt x="665" y="590"/>
                  <a:pt x="686" y="562"/>
                  <a:pt x="705" y="525"/>
                </a:cubicBezTo>
              </a:path>
              <a:path w="3457" h="808" extrusionOk="0">
                <a:moveTo>
                  <a:pt x="478" y="450"/>
                </a:moveTo>
                <a:cubicBezTo>
                  <a:pt x="474" y="449"/>
                  <a:pt x="469" y="448"/>
                  <a:pt x="465" y="447"/>
                </a:cubicBezTo>
                <a:cubicBezTo>
                  <a:pt x="485" y="426"/>
                  <a:pt x="506" y="418"/>
                  <a:pt x="530" y="402"/>
                </a:cubicBezTo>
                <a:cubicBezTo>
                  <a:pt x="558" y="383"/>
                  <a:pt x="588" y="364"/>
                  <a:pt x="616" y="347"/>
                </a:cubicBezTo>
                <a:cubicBezTo>
                  <a:pt x="633" y="340"/>
                  <a:pt x="638" y="339"/>
                  <a:pt x="644" y="327"/>
                </a:cubicBezTo>
              </a:path>
              <a:path w="3457" h="808" extrusionOk="0">
                <a:moveTo>
                  <a:pt x="477" y="245"/>
                </a:moveTo>
                <a:cubicBezTo>
                  <a:pt x="454" y="231"/>
                  <a:pt x="426" y="218"/>
                  <a:pt x="453" y="191"/>
                </a:cubicBezTo>
                <a:cubicBezTo>
                  <a:pt x="486" y="157"/>
                  <a:pt x="520" y="143"/>
                  <a:pt x="563" y="126"/>
                </a:cubicBezTo>
                <a:cubicBezTo>
                  <a:pt x="598" y="111"/>
                  <a:pt x="610" y="106"/>
                  <a:pt x="637" y="106"/>
                </a:cubicBezTo>
              </a:path>
              <a:path w="3457" h="808" extrusionOk="0">
                <a:moveTo>
                  <a:pt x="814" y="256"/>
                </a:moveTo>
                <a:cubicBezTo>
                  <a:pt x="815" y="277"/>
                  <a:pt x="813" y="274"/>
                  <a:pt x="814" y="295"/>
                </a:cubicBezTo>
                <a:cubicBezTo>
                  <a:pt x="815" y="331"/>
                  <a:pt x="818" y="366"/>
                  <a:pt x="822" y="402"/>
                </a:cubicBezTo>
                <a:cubicBezTo>
                  <a:pt x="828" y="451"/>
                  <a:pt x="835" y="499"/>
                  <a:pt x="843" y="548"/>
                </a:cubicBezTo>
                <a:cubicBezTo>
                  <a:pt x="853" y="606"/>
                  <a:pt x="862" y="664"/>
                  <a:pt x="874" y="721"/>
                </a:cubicBezTo>
                <a:cubicBezTo>
                  <a:pt x="860" y="691"/>
                  <a:pt x="852" y="660"/>
                  <a:pt x="843" y="628"/>
                </a:cubicBezTo>
                <a:cubicBezTo>
                  <a:pt x="821" y="552"/>
                  <a:pt x="807" y="474"/>
                  <a:pt x="799" y="395"/>
                </a:cubicBezTo>
                <a:cubicBezTo>
                  <a:pt x="792" y="323"/>
                  <a:pt x="787" y="254"/>
                  <a:pt x="794" y="181"/>
                </a:cubicBezTo>
                <a:cubicBezTo>
                  <a:pt x="799" y="135"/>
                  <a:pt x="807" y="86"/>
                  <a:pt x="839" y="50"/>
                </a:cubicBezTo>
                <a:cubicBezTo>
                  <a:pt x="866" y="20"/>
                  <a:pt x="902" y="18"/>
                  <a:pt x="937" y="35"/>
                </a:cubicBezTo>
                <a:cubicBezTo>
                  <a:pt x="980" y="56"/>
                  <a:pt x="1002" y="108"/>
                  <a:pt x="1000" y="154"/>
                </a:cubicBezTo>
                <a:cubicBezTo>
                  <a:pt x="998" y="215"/>
                  <a:pt x="966" y="266"/>
                  <a:pt x="926" y="309"/>
                </a:cubicBezTo>
                <a:cubicBezTo>
                  <a:pt x="904" y="332"/>
                  <a:pt x="884" y="348"/>
                  <a:pt x="858" y="365"/>
                </a:cubicBezTo>
              </a:path>
              <a:path w="3457" h="808" extrusionOk="0">
                <a:moveTo>
                  <a:pt x="1119" y="320"/>
                </a:moveTo>
                <a:cubicBezTo>
                  <a:pt x="1086" y="321"/>
                  <a:pt x="1080" y="337"/>
                  <a:pt x="1072" y="372"/>
                </a:cubicBezTo>
                <a:cubicBezTo>
                  <a:pt x="1062" y="416"/>
                  <a:pt x="1062" y="461"/>
                  <a:pt x="1069" y="505"/>
                </a:cubicBezTo>
                <a:cubicBezTo>
                  <a:pt x="1075" y="543"/>
                  <a:pt x="1088" y="590"/>
                  <a:pt x="1117" y="618"/>
                </a:cubicBezTo>
                <a:cubicBezTo>
                  <a:pt x="1143" y="643"/>
                  <a:pt x="1176" y="627"/>
                  <a:pt x="1198" y="606"/>
                </a:cubicBezTo>
                <a:cubicBezTo>
                  <a:pt x="1232" y="575"/>
                  <a:pt x="1251" y="523"/>
                  <a:pt x="1261" y="479"/>
                </a:cubicBezTo>
                <a:cubicBezTo>
                  <a:pt x="1270" y="437"/>
                  <a:pt x="1270" y="387"/>
                  <a:pt x="1245" y="350"/>
                </a:cubicBezTo>
                <a:cubicBezTo>
                  <a:pt x="1224" y="318"/>
                  <a:pt x="1190" y="312"/>
                  <a:pt x="1155" y="313"/>
                </a:cubicBezTo>
                <a:cubicBezTo>
                  <a:pt x="1122" y="314"/>
                  <a:pt x="1093" y="335"/>
                  <a:pt x="1077" y="365"/>
                </a:cubicBezTo>
                <a:cubicBezTo>
                  <a:pt x="1070" y="387"/>
                  <a:pt x="1068" y="393"/>
                  <a:pt x="1064" y="407"/>
                </a:cubicBezTo>
              </a:path>
              <a:path w="3457" h="808" extrusionOk="0">
                <a:moveTo>
                  <a:pt x="1554" y="264"/>
                </a:moveTo>
                <a:cubicBezTo>
                  <a:pt x="1567" y="245"/>
                  <a:pt x="1571" y="242"/>
                  <a:pt x="1570" y="228"/>
                </a:cubicBezTo>
                <a:cubicBezTo>
                  <a:pt x="1540" y="221"/>
                  <a:pt x="1532" y="220"/>
                  <a:pt x="1502" y="231"/>
                </a:cubicBezTo>
                <a:cubicBezTo>
                  <a:pt x="1478" y="240"/>
                  <a:pt x="1450" y="254"/>
                  <a:pt x="1437" y="278"/>
                </a:cubicBezTo>
                <a:cubicBezTo>
                  <a:pt x="1412" y="325"/>
                  <a:pt x="1447" y="375"/>
                  <a:pt x="1475" y="410"/>
                </a:cubicBezTo>
                <a:cubicBezTo>
                  <a:pt x="1501" y="443"/>
                  <a:pt x="1530" y="471"/>
                  <a:pt x="1562" y="498"/>
                </a:cubicBezTo>
                <a:cubicBezTo>
                  <a:pt x="1590" y="522"/>
                  <a:pt x="1622" y="548"/>
                  <a:pt x="1643" y="579"/>
                </a:cubicBezTo>
                <a:cubicBezTo>
                  <a:pt x="1660" y="603"/>
                  <a:pt x="1659" y="639"/>
                  <a:pt x="1645" y="665"/>
                </a:cubicBezTo>
                <a:cubicBezTo>
                  <a:pt x="1615" y="721"/>
                  <a:pt x="1543" y="752"/>
                  <a:pt x="1486" y="771"/>
                </a:cubicBezTo>
                <a:cubicBezTo>
                  <a:pt x="1423" y="792"/>
                  <a:pt x="1354" y="805"/>
                  <a:pt x="1288" y="807"/>
                </a:cubicBezTo>
                <a:cubicBezTo>
                  <a:pt x="1248" y="808"/>
                  <a:pt x="1218" y="804"/>
                  <a:pt x="1193" y="774"/>
                </a:cubicBezTo>
              </a:path>
              <a:path w="3457" h="808" extrusionOk="0">
                <a:moveTo>
                  <a:pt x="1827" y="233"/>
                </a:moveTo>
                <a:cubicBezTo>
                  <a:pt x="1822" y="220"/>
                  <a:pt x="1820" y="215"/>
                  <a:pt x="1813" y="208"/>
                </a:cubicBezTo>
                <a:cubicBezTo>
                  <a:pt x="1800" y="240"/>
                  <a:pt x="1793" y="270"/>
                  <a:pt x="1789" y="305"/>
                </a:cubicBezTo>
                <a:cubicBezTo>
                  <a:pt x="1781" y="379"/>
                  <a:pt x="1770" y="458"/>
                  <a:pt x="1775" y="533"/>
                </a:cubicBezTo>
                <a:cubicBezTo>
                  <a:pt x="1777" y="568"/>
                  <a:pt x="1783" y="604"/>
                  <a:pt x="1796" y="637"/>
                </a:cubicBezTo>
              </a:path>
              <a:path w="3457" h="808" extrusionOk="0">
                <a:moveTo>
                  <a:pt x="1966" y="311"/>
                </a:moveTo>
                <a:cubicBezTo>
                  <a:pt x="1956" y="281"/>
                  <a:pt x="1964" y="275"/>
                  <a:pt x="1992" y="257"/>
                </a:cubicBezTo>
                <a:cubicBezTo>
                  <a:pt x="2025" y="236"/>
                  <a:pt x="2060" y="225"/>
                  <a:pt x="2095" y="210"/>
                </a:cubicBezTo>
                <a:cubicBezTo>
                  <a:pt x="2131" y="194"/>
                  <a:pt x="2161" y="182"/>
                  <a:pt x="2202" y="181"/>
                </a:cubicBezTo>
                <a:cubicBezTo>
                  <a:pt x="2209" y="181"/>
                  <a:pt x="2217" y="182"/>
                  <a:pt x="2224" y="182"/>
                </a:cubicBezTo>
              </a:path>
              <a:path w="3457" h="808" extrusionOk="0">
                <a:moveTo>
                  <a:pt x="2127" y="222"/>
                </a:moveTo>
                <a:cubicBezTo>
                  <a:pt x="2102" y="238"/>
                  <a:pt x="2098" y="254"/>
                  <a:pt x="2091" y="283"/>
                </a:cubicBezTo>
                <a:cubicBezTo>
                  <a:pt x="2082" y="321"/>
                  <a:pt x="2087" y="358"/>
                  <a:pt x="2089" y="397"/>
                </a:cubicBezTo>
                <a:cubicBezTo>
                  <a:pt x="2091" y="448"/>
                  <a:pt x="2099" y="492"/>
                  <a:pt x="2110" y="541"/>
                </a:cubicBezTo>
                <a:cubicBezTo>
                  <a:pt x="2114" y="565"/>
                  <a:pt x="2116" y="573"/>
                  <a:pt x="2125" y="587"/>
                </a:cubicBezTo>
              </a:path>
              <a:path w="3457" h="808" extrusionOk="0">
                <a:moveTo>
                  <a:pt x="2446" y="301"/>
                </a:moveTo>
                <a:cubicBezTo>
                  <a:pt x="2419" y="299"/>
                  <a:pt x="2401" y="308"/>
                  <a:pt x="2382" y="331"/>
                </a:cubicBezTo>
                <a:cubicBezTo>
                  <a:pt x="2351" y="367"/>
                  <a:pt x="2336" y="415"/>
                  <a:pt x="2337" y="462"/>
                </a:cubicBezTo>
                <a:cubicBezTo>
                  <a:pt x="2338" y="505"/>
                  <a:pt x="2350" y="537"/>
                  <a:pt x="2386" y="562"/>
                </a:cubicBezTo>
                <a:cubicBezTo>
                  <a:pt x="2420" y="585"/>
                  <a:pt x="2460" y="575"/>
                  <a:pt x="2491" y="551"/>
                </a:cubicBezTo>
                <a:cubicBezTo>
                  <a:pt x="2551" y="504"/>
                  <a:pt x="2580" y="413"/>
                  <a:pt x="2571" y="339"/>
                </a:cubicBezTo>
                <a:cubicBezTo>
                  <a:pt x="2566" y="301"/>
                  <a:pt x="2542" y="256"/>
                  <a:pt x="2504" y="243"/>
                </a:cubicBezTo>
                <a:cubicBezTo>
                  <a:pt x="2467" y="231"/>
                  <a:pt x="2436" y="249"/>
                  <a:pt x="2412" y="274"/>
                </a:cubicBezTo>
                <a:cubicBezTo>
                  <a:pt x="2395" y="294"/>
                  <a:pt x="2390" y="301"/>
                  <a:pt x="2388" y="319"/>
                </a:cubicBezTo>
              </a:path>
              <a:path w="3457" h="808" extrusionOk="0">
                <a:moveTo>
                  <a:pt x="2773" y="410"/>
                </a:moveTo>
                <a:cubicBezTo>
                  <a:pt x="2772" y="427"/>
                  <a:pt x="2768" y="448"/>
                  <a:pt x="2768" y="464"/>
                </a:cubicBezTo>
                <a:cubicBezTo>
                  <a:pt x="2769" y="486"/>
                  <a:pt x="2770" y="507"/>
                  <a:pt x="2769" y="529"/>
                </a:cubicBezTo>
                <a:cubicBezTo>
                  <a:pt x="2768" y="555"/>
                  <a:pt x="2769" y="581"/>
                  <a:pt x="2768" y="607"/>
                </a:cubicBezTo>
                <a:cubicBezTo>
                  <a:pt x="2756" y="575"/>
                  <a:pt x="2755" y="549"/>
                  <a:pt x="2753" y="515"/>
                </a:cubicBezTo>
                <a:cubicBezTo>
                  <a:pt x="2748" y="424"/>
                  <a:pt x="2754" y="332"/>
                  <a:pt x="2773" y="243"/>
                </a:cubicBezTo>
                <a:cubicBezTo>
                  <a:pt x="2783" y="199"/>
                  <a:pt x="2796" y="148"/>
                  <a:pt x="2829" y="115"/>
                </a:cubicBezTo>
                <a:cubicBezTo>
                  <a:pt x="2850" y="94"/>
                  <a:pt x="2876" y="94"/>
                  <a:pt x="2901" y="108"/>
                </a:cubicBezTo>
                <a:cubicBezTo>
                  <a:pt x="2938" y="130"/>
                  <a:pt x="2957" y="164"/>
                  <a:pt x="2966" y="205"/>
                </a:cubicBezTo>
                <a:cubicBezTo>
                  <a:pt x="2974" y="241"/>
                  <a:pt x="2964" y="267"/>
                  <a:pt x="2948" y="298"/>
                </a:cubicBezTo>
                <a:cubicBezTo>
                  <a:pt x="2932" y="330"/>
                  <a:pt x="2907" y="353"/>
                  <a:pt x="2887" y="383"/>
                </a:cubicBezTo>
                <a:cubicBezTo>
                  <a:pt x="2870" y="408"/>
                  <a:pt x="2854" y="433"/>
                  <a:pt x="2856" y="465"/>
                </a:cubicBezTo>
                <a:cubicBezTo>
                  <a:pt x="2858" y="496"/>
                  <a:pt x="2878" y="527"/>
                  <a:pt x="2897" y="550"/>
                </a:cubicBezTo>
                <a:cubicBezTo>
                  <a:pt x="2926" y="587"/>
                  <a:pt x="2963" y="608"/>
                  <a:pt x="3004" y="630"/>
                </a:cubicBezTo>
                <a:cubicBezTo>
                  <a:pt x="3036" y="647"/>
                  <a:pt x="3062" y="649"/>
                  <a:pt x="3098" y="648"/>
                </a:cubicBezTo>
              </a:path>
              <a:path w="3457" h="808" extrusionOk="0">
                <a:moveTo>
                  <a:pt x="3156" y="234"/>
                </a:moveTo>
                <a:cubicBezTo>
                  <a:pt x="3151" y="226"/>
                  <a:pt x="3146" y="219"/>
                  <a:pt x="3141" y="211"/>
                </a:cubicBezTo>
                <a:cubicBezTo>
                  <a:pt x="3153" y="244"/>
                  <a:pt x="3166" y="268"/>
                  <a:pt x="3187" y="296"/>
                </a:cubicBezTo>
                <a:cubicBezTo>
                  <a:pt x="3212" y="328"/>
                  <a:pt x="3249" y="372"/>
                  <a:pt x="3296" y="365"/>
                </a:cubicBezTo>
                <a:cubicBezTo>
                  <a:pt x="3329" y="360"/>
                  <a:pt x="3362" y="326"/>
                  <a:pt x="3382" y="302"/>
                </a:cubicBezTo>
                <a:cubicBezTo>
                  <a:pt x="3404" y="275"/>
                  <a:pt x="3423" y="244"/>
                  <a:pt x="3440" y="213"/>
                </a:cubicBezTo>
                <a:cubicBezTo>
                  <a:pt x="3447" y="199"/>
                  <a:pt x="3449" y="195"/>
                  <a:pt x="3456" y="187"/>
                </a:cubicBezTo>
                <a:cubicBezTo>
                  <a:pt x="3442" y="220"/>
                  <a:pt x="3431" y="253"/>
                  <a:pt x="3422" y="288"/>
                </a:cubicBezTo>
                <a:cubicBezTo>
                  <a:pt x="3404" y="358"/>
                  <a:pt x="3382" y="427"/>
                  <a:pt x="3365" y="497"/>
                </a:cubicBezTo>
                <a:cubicBezTo>
                  <a:pt x="3350" y="557"/>
                  <a:pt x="3334" y="618"/>
                  <a:pt x="3326" y="678"/>
                </a:cubicBezTo>
                <a:cubicBezTo>
                  <a:pt x="3323" y="698"/>
                  <a:pt x="3323" y="703"/>
                  <a:pt x="3320" y="715"/>
                </a:cubicBezTo>
              </a:path>
            </a:pathLst>
          </a:custGeom>
          <a:noFill/>
          <a:ln w="12700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411413" y="3141663"/>
            <a:ext cx="4625975" cy="1014412"/>
            <a:chOff x="1502" y="1962"/>
            <a:chExt cx="2914" cy="639"/>
          </a:xfrm>
        </p:grpSpPr>
        <p:sp>
          <p:nvSpPr>
            <p:cNvPr id="30732" name="Ink 3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4195" y="2296"/>
              <a:ext cx="221" cy="305"/>
            </a:xfrm>
            <a:custGeom>
              <a:avLst/>
              <a:gdLst>
                <a:gd name="T0" fmla="*/ 0 w 974"/>
                <a:gd name="T1" fmla="*/ 0 h 1348"/>
                <a:gd name="T2" fmla="*/ 0 w 974"/>
                <a:gd name="T3" fmla="*/ 0 h 1348"/>
                <a:gd name="T4" fmla="*/ 0 w 974"/>
                <a:gd name="T5" fmla="*/ 0 h 1348"/>
                <a:gd name="T6" fmla="*/ 0 w 974"/>
                <a:gd name="T7" fmla="*/ 0 h 1348"/>
                <a:gd name="T8" fmla="*/ 0 w 974"/>
                <a:gd name="T9" fmla="*/ 0 h 1348"/>
                <a:gd name="T10" fmla="*/ 0 w 974"/>
                <a:gd name="T11" fmla="*/ 0 h 1348"/>
                <a:gd name="T12" fmla="*/ 0 w 974"/>
                <a:gd name="T13" fmla="*/ 0 h 1348"/>
                <a:gd name="T14" fmla="*/ 0 w 974"/>
                <a:gd name="T15" fmla="*/ 0 h 1348"/>
                <a:gd name="T16" fmla="*/ 0 w 974"/>
                <a:gd name="T17" fmla="*/ 0 h 1348"/>
                <a:gd name="T18" fmla="*/ 0 w 974"/>
                <a:gd name="T19" fmla="*/ 0 h 1348"/>
                <a:gd name="T20" fmla="*/ 0 w 974"/>
                <a:gd name="T21" fmla="*/ 0 h 1348"/>
                <a:gd name="T22" fmla="*/ 0 w 974"/>
                <a:gd name="T23" fmla="*/ 0 h 1348"/>
                <a:gd name="T24" fmla="*/ 0 w 974"/>
                <a:gd name="T25" fmla="*/ 0 h 1348"/>
                <a:gd name="T26" fmla="*/ 0 w 974"/>
                <a:gd name="T27" fmla="*/ 0 h 1348"/>
                <a:gd name="T28" fmla="*/ 0 w 974"/>
                <a:gd name="T29" fmla="*/ 0 h 1348"/>
                <a:gd name="T30" fmla="*/ 0 w 974"/>
                <a:gd name="T31" fmla="*/ 0 h 1348"/>
                <a:gd name="T32" fmla="*/ 0 w 974"/>
                <a:gd name="T33" fmla="*/ 0 h 1348"/>
                <a:gd name="T34" fmla="*/ 0 w 974"/>
                <a:gd name="T35" fmla="*/ 0 h 1348"/>
                <a:gd name="T36" fmla="*/ 0 w 974"/>
                <a:gd name="T37" fmla="*/ 0 h 1348"/>
                <a:gd name="T38" fmla="*/ 0 w 974"/>
                <a:gd name="T39" fmla="*/ 0 h 1348"/>
                <a:gd name="T40" fmla="*/ 0 w 974"/>
                <a:gd name="T41" fmla="*/ 0 h 1348"/>
                <a:gd name="T42" fmla="*/ 0 w 974"/>
                <a:gd name="T43" fmla="*/ 0 h 1348"/>
                <a:gd name="T44" fmla="*/ 0 w 974"/>
                <a:gd name="T45" fmla="*/ 0 h 1348"/>
                <a:gd name="T46" fmla="*/ 0 w 974"/>
                <a:gd name="T47" fmla="*/ 0 h 1348"/>
                <a:gd name="T48" fmla="*/ 0 w 974"/>
                <a:gd name="T49" fmla="*/ 0 h 1348"/>
                <a:gd name="T50" fmla="*/ 0 w 974"/>
                <a:gd name="T51" fmla="*/ 0 h 1348"/>
                <a:gd name="T52" fmla="*/ 0 w 974"/>
                <a:gd name="T53" fmla="*/ 0 h 1348"/>
                <a:gd name="T54" fmla="*/ 0 w 974"/>
                <a:gd name="T55" fmla="*/ 0 h 1348"/>
                <a:gd name="T56" fmla="*/ 0 w 974"/>
                <a:gd name="T57" fmla="*/ 0 h 1348"/>
                <a:gd name="T58" fmla="*/ 0 w 974"/>
                <a:gd name="T59" fmla="*/ 0 h 1348"/>
                <a:gd name="T60" fmla="*/ 0 w 974"/>
                <a:gd name="T61" fmla="*/ 0 h 1348"/>
                <a:gd name="T62" fmla="*/ 0 w 974"/>
                <a:gd name="T63" fmla="*/ 0 h 1348"/>
                <a:gd name="T64" fmla="*/ 0 w 974"/>
                <a:gd name="T65" fmla="*/ 0 h 1348"/>
                <a:gd name="T66" fmla="*/ 0 w 974"/>
                <a:gd name="T67" fmla="*/ 0 h 134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74"/>
                <a:gd name="T103" fmla="*/ 0 h 1348"/>
                <a:gd name="T104" fmla="*/ 974 w 974"/>
                <a:gd name="T105" fmla="*/ 1348 h 134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74" h="1348" extrusionOk="0">
                  <a:moveTo>
                    <a:pt x="43" y="1025"/>
                  </a:moveTo>
                  <a:cubicBezTo>
                    <a:pt x="19" y="1033"/>
                    <a:pt x="11" y="1035"/>
                    <a:pt x="0" y="1048"/>
                  </a:cubicBezTo>
                  <a:cubicBezTo>
                    <a:pt x="18" y="1065"/>
                    <a:pt x="33" y="1079"/>
                    <a:pt x="66" y="1093"/>
                  </a:cubicBezTo>
                  <a:cubicBezTo>
                    <a:pt x="140" y="1125"/>
                    <a:pt x="215" y="1157"/>
                    <a:pt x="289" y="1190"/>
                  </a:cubicBezTo>
                  <a:cubicBezTo>
                    <a:pt x="365" y="1223"/>
                    <a:pt x="442" y="1260"/>
                    <a:pt x="520" y="1289"/>
                  </a:cubicBezTo>
                  <a:cubicBezTo>
                    <a:pt x="576" y="1310"/>
                    <a:pt x="634" y="1328"/>
                    <a:pt x="692" y="1340"/>
                  </a:cubicBezTo>
                  <a:cubicBezTo>
                    <a:pt x="712" y="1346"/>
                    <a:pt x="717" y="1349"/>
                    <a:pt x="730" y="1347"/>
                  </a:cubicBezTo>
                  <a:cubicBezTo>
                    <a:pt x="729" y="1318"/>
                    <a:pt x="727" y="1286"/>
                    <a:pt x="727" y="1257"/>
                  </a:cubicBezTo>
                  <a:cubicBezTo>
                    <a:pt x="728" y="1178"/>
                    <a:pt x="742" y="1100"/>
                    <a:pt x="753" y="1022"/>
                  </a:cubicBezTo>
                  <a:cubicBezTo>
                    <a:pt x="774" y="876"/>
                    <a:pt x="796" y="730"/>
                    <a:pt x="825" y="586"/>
                  </a:cubicBezTo>
                  <a:cubicBezTo>
                    <a:pt x="853" y="447"/>
                    <a:pt x="885" y="309"/>
                    <a:pt x="918" y="171"/>
                  </a:cubicBezTo>
                  <a:cubicBezTo>
                    <a:pt x="933" y="111"/>
                    <a:pt x="952" y="57"/>
                    <a:pt x="973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Ink 36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1502" y="1962"/>
              <a:ext cx="2815" cy="616"/>
            </a:xfrm>
            <a:custGeom>
              <a:avLst/>
              <a:gdLst>
                <a:gd name="T0" fmla="*/ 0 w 12414"/>
                <a:gd name="T1" fmla="*/ 0 h 2717"/>
                <a:gd name="T2" fmla="*/ 0 w 12414"/>
                <a:gd name="T3" fmla="*/ 0 h 2717"/>
                <a:gd name="T4" fmla="*/ 0 w 12414"/>
                <a:gd name="T5" fmla="*/ 0 h 2717"/>
                <a:gd name="T6" fmla="*/ 0 w 12414"/>
                <a:gd name="T7" fmla="*/ 0 h 2717"/>
                <a:gd name="T8" fmla="*/ 0 w 12414"/>
                <a:gd name="T9" fmla="*/ 0 h 2717"/>
                <a:gd name="T10" fmla="*/ 0 w 12414"/>
                <a:gd name="T11" fmla="*/ 0 h 2717"/>
                <a:gd name="T12" fmla="*/ 0 w 12414"/>
                <a:gd name="T13" fmla="*/ 0 h 2717"/>
                <a:gd name="T14" fmla="*/ 0 w 12414"/>
                <a:gd name="T15" fmla="*/ 0 h 2717"/>
                <a:gd name="T16" fmla="*/ 0 w 12414"/>
                <a:gd name="T17" fmla="*/ 0 h 2717"/>
                <a:gd name="T18" fmla="*/ 0 w 12414"/>
                <a:gd name="T19" fmla="*/ 0 h 2717"/>
                <a:gd name="T20" fmla="*/ 0 w 12414"/>
                <a:gd name="T21" fmla="*/ 0 h 2717"/>
                <a:gd name="T22" fmla="*/ 0 w 12414"/>
                <a:gd name="T23" fmla="*/ 0 h 2717"/>
                <a:gd name="T24" fmla="*/ 0 w 12414"/>
                <a:gd name="T25" fmla="*/ 0 h 2717"/>
                <a:gd name="T26" fmla="*/ 0 w 12414"/>
                <a:gd name="T27" fmla="*/ 0 h 2717"/>
                <a:gd name="T28" fmla="*/ 0 w 12414"/>
                <a:gd name="T29" fmla="*/ 0 h 2717"/>
                <a:gd name="T30" fmla="*/ 0 w 12414"/>
                <a:gd name="T31" fmla="*/ 0 h 2717"/>
                <a:gd name="T32" fmla="*/ 0 w 12414"/>
                <a:gd name="T33" fmla="*/ 0 h 2717"/>
                <a:gd name="T34" fmla="*/ 0 w 12414"/>
                <a:gd name="T35" fmla="*/ 0 h 2717"/>
                <a:gd name="T36" fmla="*/ 0 w 12414"/>
                <a:gd name="T37" fmla="*/ 0 h 2717"/>
                <a:gd name="T38" fmla="*/ 0 w 12414"/>
                <a:gd name="T39" fmla="*/ 0 h 2717"/>
                <a:gd name="T40" fmla="*/ 0 w 12414"/>
                <a:gd name="T41" fmla="*/ 0 h 2717"/>
                <a:gd name="T42" fmla="*/ 0 w 12414"/>
                <a:gd name="T43" fmla="*/ 0 h 2717"/>
                <a:gd name="T44" fmla="*/ 0 w 12414"/>
                <a:gd name="T45" fmla="*/ 0 h 2717"/>
                <a:gd name="T46" fmla="*/ 0 w 12414"/>
                <a:gd name="T47" fmla="*/ 0 h 2717"/>
                <a:gd name="T48" fmla="*/ 0 w 12414"/>
                <a:gd name="T49" fmla="*/ 0 h 2717"/>
                <a:gd name="T50" fmla="*/ 0 w 12414"/>
                <a:gd name="T51" fmla="*/ 0 h 2717"/>
                <a:gd name="T52" fmla="*/ 0 w 12414"/>
                <a:gd name="T53" fmla="*/ 0 h 2717"/>
                <a:gd name="T54" fmla="*/ 0 w 12414"/>
                <a:gd name="T55" fmla="*/ 0 h 2717"/>
                <a:gd name="T56" fmla="*/ 0 w 12414"/>
                <a:gd name="T57" fmla="*/ 0 h 2717"/>
                <a:gd name="T58" fmla="*/ 0 w 12414"/>
                <a:gd name="T59" fmla="*/ 0 h 2717"/>
                <a:gd name="T60" fmla="*/ 0 w 12414"/>
                <a:gd name="T61" fmla="*/ 0 h 27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2414"/>
                <a:gd name="T94" fmla="*/ 0 h 2717"/>
                <a:gd name="T95" fmla="*/ 12414 w 12414"/>
                <a:gd name="T96" fmla="*/ 2717 h 271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2414" h="2717" extrusionOk="0">
                  <a:moveTo>
                    <a:pt x="0" y="1241"/>
                  </a:moveTo>
                  <a:cubicBezTo>
                    <a:pt x="26" y="1217"/>
                    <a:pt x="35" y="1210"/>
                    <a:pt x="61" y="1185"/>
                  </a:cubicBezTo>
                  <a:cubicBezTo>
                    <a:pt x="378" y="882"/>
                    <a:pt x="732" y="689"/>
                    <a:pt x="1142" y="530"/>
                  </a:cubicBezTo>
                  <a:cubicBezTo>
                    <a:pt x="1704" y="312"/>
                    <a:pt x="2348" y="235"/>
                    <a:pt x="2940" y="131"/>
                  </a:cubicBezTo>
                  <a:cubicBezTo>
                    <a:pt x="3543" y="25"/>
                    <a:pt x="4137" y="-4"/>
                    <a:pt x="4748" y="0"/>
                  </a:cubicBezTo>
                  <a:cubicBezTo>
                    <a:pt x="5498" y="4"/>
                    <a:pt x="6262" y="35"/>
                    <a:pt x="7011" y="86"/>
                  </a:cubicBezTo>
                  <a:cubicBezTo>
                    <a:pt x="7861" y="144"/>
                    <a:pt x="8779" y="319"/>
                    <a:pt x="9580" y="610"/>
                  </a:cubicBezTo>
                  <a:cubicBezTo>
                    <a:pt x="10052" y="781"/>
                    <a:pt x="10470" y="970"/>
                    <a:pt x="10893" y="1241"/>
                  </a:cubicBezTo>
                  <a:cubicBezTo>
                    <a:pt x="11348" y="1532"/>
                    <a:pt x="11717" y="1800"/>
                    <a:pt x="12039" y="2235"/>
                  </a:cubicBezTo>
                  <a:cubicBezTo>
                    <a:pt x="12157" y="2395"/>
                    <a:pt x="12288" y="2586"/>
                    <a:pt x="12413" y="2705"/>
                  </a:cubicBezTo>
                  <a:cubicBezTo>
                    <a:pt x="12410" y="2696"/>
                    <a:pt x="12408" y="2686"/>
                    <a:pt x="12405" y="2677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77" name="Ink 3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43213" y="3933825"/>
            <a:ext cx="3675062" cy="1430338"/>
          </a:xfrm>
          <a:custGeom>
            <a:avLst/>
            <a:gdLst>
              <a:gd name="T0" fmla="*/ 2147483647 w 10211"/>
              <a:gd name="T1" fmla="*/ 2147483647 h 3974"/>
              <a:gd name="T2" fmla="*/ 2147483647 w 10211"/>
              <a:gd name="T3" fmla="*/ 2147483647 h 3974"/>
              <a:gd name="T4" fmla="*/ 2147483647 w 10211"/>
              <a:gd name="T5" fmla="*/ 2147483647 h 3974"/>
              <a:gd name="T6" fmla="*/ 2147483647 w 10211"/>
              <a:gd name="T7" fmla="*/ 2147483647 h 3974"/>
              <a:gd name="T8" fmla="*/ 2147483647 w 10211"/>
              <a:gd name="T9" fmla="*/ 2147483647 h 3974"/>
              <a:gd name="T10" fmla="*/ 2147483647 w 10211"/>
              <a:gd name="T11" fmla="*/ 2147483647 h 3974"/>
              <a:gd name="T12" fmla="*/ 2147483647 w 10211"/>
              <a:gd name="T13" fmla="*/ 2147483647 h 3974"/>
              <a:gd name="T14" fmla="*/ 2147483647 w 10211"/>
              <a:gd name="T15" fmla="*/ 2147483647 h 3974"/>
              <a:gd name="T16" fmla="*/ 2147483647 w 10211"/>
              <a:gd name="T17" fmla="*/ 2147483647 h 3974"/>
              <a:gd name="T18" fmla="*/ 2147483647 w 10211"/>
              <a:gd name="T19" fmla="*/ 2147483647 h 3974"/>
              <a:gd name="T20" fmla="*/ 2147483647 w 10211"/>
              <a:gd name="T21" fmla="*/ 2147483647 h 3974"/>
              <a:gd name="T22" fmla="*/ 2147483647 w 10211"/>
              <a:gd name="T23" fmla="*/ 2147483647 h 3974"/>
              <a:gd name="T24" fmla="*/ 2147483647 w 10211"/>
              <a:gd name="T25" fmla="*/ 2147483647 h 3974"/>
              <a:gd name="T26" fmla="*/ 2147483647 w 10211"/>
              <a:gd name="T27" fmla="*/ 2147483647 h 3974"/>
              <a:gd name="T28" fmla="*/ 2147483647 w 10211"/>
              <a:gd name="T29" fmla="*/ 2147483647 h 3974"/>
              <a:gd name="T30" fmla="*/ 0 w 10211"/>
              <a:gd name="T31" fmla="*/ 2147483647 h 3974"/>
              <a:gd name="T32" fmla="*/ 2147483647 w 10211"/>
              <a:gd name="T33" fmla="*/ 2147483647 h 3974"/>
              <a:gd name="T34" fmla="*/ 2147483647 w 10211"/>
              <a:gd name="T35" fmla="*/ 2147483647 h 3974"/>
              <a:gd name="T36" fmla="*/ 2147483647 w 10211"/>
              <a:gd name="T37" fmla="*/ 2147483647 h 3974"/>
              <a:gd name="T38" fmla="*/ 2147483647 w 10211"/>
              <a:gd name="T39" fmla="*/ 2147483647 h 397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0211"/>
              <a:gd name="T61" fmla="*/ 0 h 3974"/>
              <a:gd name="T62" fmla="*/ 10211 w 10211"/>
              <a:gd name="T63" fmla="*/ 3974 h 397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0211" h="3974" extrusionOk="0">
                <a:moveTo>
                  <a:pt x="10210" y="845"/>
                </a:moveTo>
                <a:cubicBezTo>
                  <a:pt x="10003" y="573"/>
                  <a:pt x="9815" y="424"/>
                  <a:pt x="9488" y="286"/>
                </a:cubicBezTo>
                <a:cubicBezTo>
                  <a:pt x="8957" y="62"/>
                  <a:pt x="8368" y="-23"/>
                  <a:pt x="7795" y="12"/>
                </a:cubicBezTo>
                <a:cubicBezTo>
                  <a:pt x="7258" y="45"/>
                  <a:pt x="6676" y="145"/>
                  <a:pt x="6159" y="293"/>
                </a:cubicBezTo>
                <a:cubicBezTo>
                  <a:pt x="5600" y="453"/>
                  <a:pt x="5113" y="721"/>
                  <a:pt x="4638" y="1051"/>
                </a:cubicBezTo>
                <a:cubicBezTo>
                  <a:pt x="4183" y="1367"/>
                  <a:pt x="3735" y="1710"/>
                  <a:pt x="3327" y="2083"/>
                </a:cubicBezTo>
                <a:cubicBezTo>
                  <a:pt x="2891" y="2482"/>
                  <a:pt x="2419" y="2883"/>
                  <a:pt x="1891" y="3157"/>
                </a:cubicBezTo>
                <a:cubicBezTo>
                  <a:pt x="1538" y="3341"/>
                  <a:pt x="1105" y="3471"/>
                  <a:pt x="717" y="3556"/>
                </a:cubicBezTo>
                <a:cubicBezTo>
                  <a:pt x="574" y="3587"/>
                  <a:pt x="333" y="3611"/>
                  <a:pt x="239" y="3644"/>
                </a:cubicBezTo>
                <a:cubicBezTo>
                  <a:pt x="246" y="3651"/>
                  <a:pt x="253" y="3658"/>
                  <a:pt x="260" y="3665"/>
                </a:cubicBezTo>
              </a:path>
              <a:path w="10211" h="3974" extrusionOk="0">
                <a:moveTo>
                  <a:pt x="647" y="3114"/>
                </a:moveTo>
                <a:cubicBezTo>
                  <a:pt x="619" y="3129"/>
                  <a:pt x="590" y="3143"/>
                  <a:pt x="562" y="3158"/>
                </a:cubicBezTo>
                <a:cubicBezTo>
                  <a:pt x="506" y="3188"/>
                  <a:pt x="450" y="3220"/>
                  <a:pt x="398" y="3257"/>
                </a:cubicBezTo>
                <a:cubicBezTo>
                  <a:pt x="325" y="3309"/>
                  <a:pt x="260" y="3371"/>
                  <a:pt x="201" y="3438"/>
                </a:cubicBezTo>
                <a:cubicBezTo>
                  <a:pt x="150" y="3496"/>
                  <a:pt x="101" y="3561"/>
                  <a:pt x="60" y="3626"/>
                </a:cubicBezTo>
                <a:cubicBezTo>
                  <a:pt x="40" y="3658"/>
                  <a:pt x="21" y="3690"/>
                  <a:pt x="0" y="3721"/>
                </a:cubicBezTo>
                <a:cubicBezTo>
                  <a:pt x="40" y="3729"/>
                  <a:pt x="80" y="3733"/>
                  <a:pt x="120" y="3740"/>
                </a:cubicBezTo>
                <a:cubicBezTo>
                  <a:pt x="222" y="3757"/>
                  <a:pt x="325" y="3775"/>
                  <a:pt x="427" y="3793"/>
                </a:cubicBezTo>
                <a:cubicBezTo>
                  <a:pt x="583" y="3820"/>
                  <a:pt x="755" y="3839"/>
                  <a:pt x="902" y="3901"/>
                </a:cubicBezTo>
                <a:cubicBezTo>
                  <a:pt x="947" y="3920"/>
                  <a:pt x="989" y="3948"/>
                  <a:pt x="1030" y="3973"/>
                </a:cubicBezTo>
              </a:path>
            </a:pathLst>
          </a:custGeom>
          <a:noFill/>
          <a:ln w="28575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3" grpId="0" animBg="1"/>
      <p:bldP spid="102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 descr="analytics_content_1.png"/>
          <p:cNvPicPr>
            <a:picLocks noChangeAspect="1"/>
          </p:cNvPicPr>
          <p:nvPr/>
        </p:nvPicPr>
        <p:blipFill>
          <a:blip r:embed="rId3"/>
          <a:srcRect t="13509"/>
          <a:stretch>
            <a:fillRect/>
          </a:stretch>
        </p:blipFill>
        <p:spPr bwMode="auto">
          <a:xfrm>
            <a:off x="1" y="0"/>
            <a:ext cx="6715140" cy="618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143644"/>
            <a:ext cx="685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n-lt"/>
              </a:rPr>
              <a:t>http://swets.com/mendeley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 descr="analytics_impact_1.png"/>
          <p:cNvPicPr>
            <a:picLocks noChangeAspect="1"/>
          </p:cNvPicPr>
          <p:nvPr/>
        </p:nvPicPr>
        <p:blipFill>
          <a:blip r:embed="rId3"/>
          <a:srcRect t="12534"/>
          <a:stretch>
            <a:fillRect/>
          </a:stretch>
        </p:blipFill>
        <p:spPr bwMode="auto">
          <a:xfrm>
            <a:off x="0" y="-1"/>
            <a:ext cx="6143636" cy="61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143644"/>
            <a:ext cx="6858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+mn-lt"/>
              </a:rPr>
              <a:t>http://swets.com/mendeley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41" descr="C:\Users\Victor Henning\Desktop\Misc\Screenshots 2009-05-15\MD-with-brain-superimpos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787" y="928670"/>
            <a:ext cx="4143375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 descr="md.png"/>
          <p:cNvPicPr>
            <a:picLocks noChangeAspect="1"/>
          </p:cNvPicPr>
          <p:nvPr/>
        </p:nvPicPr>
        <p:blipFill>
          <a:blip r:embed="rId4"/>
          <a:srcRect b="37500"/>
          <a:stretch>
            <a:fillRect/>
          </a:stretch>
        </p:blipFill>
        <p:spPr bwMode="auto">
          <a:xfrm>
            <a:off x="4673600" y="4000483"/>
            <a:ext cx="42862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87475" y="2786045"/>
            <a:ext cx="4895850" cy="1647825"/>
          </a:xfrm>
          <a:prstGeom prst="rect">
            <a:avLst/>
          </a:prstGeom>
          <a:noFill/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09E8E84-426E-40dd-AFC4-6F175D3DCCD1}"/>
            <a:ext uri="{91240B29-F687-4f45-9708-019B960494DF}"/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72062" y="928670"/>
            <a:ext cx="4071938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Select relation:</a:t>
            </a:r>
          </a:p>
          <a:p>
            <a:endParaRPr lang="en-GB" sz="800" dirty="0">
              <a:solidFill>
                <a:srgbClr val="FFFFFF"/>
              </a:solidFill>
              <a:latin typeface="Lucida Console" pitchFamily="49" charset="0"/>
              <a:ea typeface="ＭＳ Ｐゴシック" pitchFamily="34" charset="-128"/>
            </a:endParaRPr>
          </a:p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supports</a:t>
            </a:r>
          </a:p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refutes</a:t>
            </a:r>
          </a:p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complements</a:t>
            </a:r>
          </a:p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uses same method</a:t>
            </a:r>
          </a:p>
          <a:p>
            <a:r>
              <a:rPr lang="en-GB" sz="2400" dirty="0">
                <a:solidFill>
                  <a:srgbClr val="FFFFFF"/>
                </a:solidFill>
                <a:latin typeface="Lucida Console" pitchFamily="49" charset="0"/>
                <a:ea typeface="ＭＳ Ｐゴシック" pitchFamily="34" charset="-128"/>
              </a:rPr>
              <a:t>...</a:t>
            </a:r>
          </a:p>
          <a:p>
            <a:endParaRPr lang="en-GB" sz="2800" dirty="0">
              <a:solidFill>
                <a:srgbClr val="8E1800"/>
              </a:solidFill>
              <a:latin typeface="Georgia" pitchFamily="18" charset="0"/>
              <a:ea typeface="ＭＳ Ｐゴシック" pitchFamily="34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5912" y="4854558"/>
            <a:ext cx="42862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Result:</a:t>
            </a:r>
          </a:p>
          <a:p>
            <a:pPr algn="r"/>
            <a:r>
              <a:rPr lang="en-GB" sz="280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A human-curated, constantly evolving semantic article database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033962" y="898508"/>
            <a:ext cx="3470275" cy="2570162"/>
            <a:chOff x="3123" y="269"/>
            <a:chExt cx="2186" cy="1619"/>
          </a:xfrm>
        </p:grpSpPr>
        <p:sp>
          <p:nvSpPr>
            <p:cNvPr id="36871" name="Ink 3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135" y="333"/>
              <a:ext cx="146" cy="232"/>
            </a:xfrm>
            <a:custGeom>
              <a:avLst/>
              <a:gdLst>
                <a:gd name="T0" fmla="*/ 0 w 643"/>
                <a:gd name="T1" fmla="*/ 0 h 1026"/>
                <a:gd name="T2" fmla="*/ 0 w 643"/>
                <a:gd name="T3" fmla="*/ 0 h 1026"/>
                <a:gd name="T4" fmla="*/ 0 w 643"/>
                <a:gd name="T5" fmla="*/ 0 h 1026"/>
                <a:gd name="T6" fmla="*/ 0 w 643"/>
                <a:gd name="T7" fmla="*/ 0 h 1026"/>
                <a:gd name="T8" fmla="*/ 0 w 643"/>
                <a:gd name="T9" fmla="*/ 0 h 1026"/>
                <a:gd name="T10" fmla="*/ 0 w 643"/>
                <a:gd name="T11" fmla="*/ 0 h 1026"/>
                <a:gd name="T12" fmla="*/ 0 w 643"/>
                <a:gd name="T13" fmla="*/ 0 h 1026"/>
                <a:gd name="T14" fmla="*/ 0 w 643"/>
                <a:gd name="T15" fmla="*/ 0 h 1026"/>
                <a:gd name="T16" fmla="*/ 0 w 643"/>
                <a:gd name="T17" fmla="*/ 0 h 1026"/>
                <a:gd name="T18" fmla="*/ 0 w 643"/>
                <a:gd name="T19" fmla="*/ 0 h 1026"/>
                <a:gd name="T20" fmla="*/ 0 w 643"/>
                <a:gd name="T21" fmla="*/ 0 h 1026"/>
                <a:gd name="T22" fmla="*/ 0 w 643"/>
                <a:gd name="T23" fmla="*/ 0 h 1026"/>
                <a:gd name="T24" fmla="*/ 0 w 643"/>
                <a:gd name="T25" fmla="*/ 0 h 1026"/>
                <a:gd name="T26" fmla="*/ 0 w 643"/>
                <a:gd name="T27" fmla="*/ 0 h 1026"/>
                <a:gd name="T28" fmla="*/ 0 w 643"/>
                <a:gd name="T29" fmla="*/ 0 h 1026"/>
                <a:gd name="T30" fmla="*/ 0 w 643"/>
                <a:gd name="T31" fmla="*/ 0 h 1026"/>
                <a:gd name="T32" fmla="*/ 0 w 643"/>
                <a:gd name="T33" fmla="*/ 0 h 1026"/>
                <a:gd name="T34" fmla="*/ 0 w 643"/>
                <a:gd name="T35" fmla="*/ 0 h 1026"/>
                <a:gd name="T36" fmla="*/ 0 w 643"/>
                <a:gd name="T37" fmla="*/ 0 h 1026"/>
                <a:gd name="T38" fmla="*/ 0 w 643"/>
                <a:gd name="T39" fmla="*/ 0 h 1026"/>
                <a:gd name="T40" fmla="*/ 0 w 643"/>
                <a:gd name="T41" fmla="*/ 0 h 1026"/>
                <a:gd name="T42" fmla="*/ 0 w 643"/>
                <a:gd name="T43" fmla="*/ 0 h 1026"/>
                <a:gd name="T44" fmla="*/ 0 w 643"/>
                <a:gd name="T45" fmla="*/ 0 h 1026"/>
                <a:gd name="T46" fmla="*/ 0 w 643"/>
                <a:gd name="T47" fmla="*/ 0 h 1026"/>
                <a:gd name="T48" fmla="*/ 0 w 643"/>
                <a:gd name="T49" fmla="*/ 0 h 1026"/>
                <a:gd name="T50" fmla="*/ 0 w 643"/>
                <a:gd name="T51" fmla="*/ 0 h 1026"/>
                <a:gd name="T52" fmla="*/ 0 w 643"/>
                <a:gd name="T53" fmla="*/ 0 h 1026"/>
                <a:gd name="T54" fmla="*/ 0 w 643"/>
                <a:gd name="T55" fmla="*/ 0 h 1026"/>
                <a:gd name="T56" fmla="*/ 0 w 643"/>
                <a:gd name="T57" fmla="*/ 0 h 1026"/>
                <a:gd name="T58" fmla="*/ 0 w 643"/>
                <a:gd name="T59" fmla="*/ 0 h 1026"/>
                <a:gd name="T60" fmla="*/ 0 w 643"/>
                <a:gd name="T61" fmla="*/ 0 h 102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3"/>
                <a:gd name="T94" fmla="*/ 0 h 1026"/>
                <a:gd name="T95" fmla="*/ 643 w 643"/>
                <a:gd name="T96" fmla="*/ 1026 h 102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3" h="1026" extrusionOk="0">
                  <a:moveTo>
                    <a:pt x="23" y="0"/>
                  </a:moveTo>
                  <a:cubicBezTo>
                    <a:pt x="0" y="28"/>
                    <a:pt x="0" y="46"/>
                    <a:pt x="0" y="83"/>
                  </a:cubicBezTo>
                  <a:cubicBezTo>
                    <a:pt x="0" y="111"/>
                    <a:pt x="3" y="136"/>
                    <a:pt x="5" y="163"/>
                  </a:cubicBezTo>
                  <a:cubicBezTo>
                    <a:pt x="7" y="197"/>
                    <a:pt x="12" y="231"/>
                    <a:pt x="14" y="265"/>
                  </a:cubicBezTo>
                  <a:cubicBezTo>
                    <a:pt x="16" y="306"/>
                    <a:pt x="26" y="345"/>
                    <a:pt x="28" y="387"/>
                  </a:cubicBezTo>
                  <a:cubicBezTo>
                    <a:pt x="30" y="428"/>
                    <a:pt x="33" y="468"/>
                    <a:pt x="37" y="508"/>
                  </a:cubicBezTo>
                  <a:cubicBezTo>
                    <a:pt x="41" y="545"/>
                    <a:pt x="37" y="583"/>
                    <a:pt x="42" y="620"/>
                  </a:cubicBezTo>
                  <a:cubicBezTo>
                    <a:pt x="46" y="653"/>
                    <a:pt x="51" y="685"/>
                    <a:pt x="52" y="718"/>
                  </a:cubicBezTo>
                  <a:cubicBezTo>
                    <a:pt x="53" y="748"/>
                    <a:pt x="55" y="777"/>
                    <a:pt x="56" y="806"/>
                  </a:cubicBezTo>
                  <a:cubicBezTo>
                    <a:pt x="57" y="839"/>
                    <a:pt x="61" y="865"/>
                    <a:pt x="66" y="895"/>
                  </a:cubicBezTo>
                  <a:cubicBezTo>
                    <a:pt x="74" y="942"/>
                    <a:pt x="66" y="963"/>
                    <a:pt x="66" y="1011"/>
                  </a:cubicBezTo>
                </a:path>
                <a:path w="643" h="1026" extrusionOk="0">
                  <a:moveTo>
                    <a:pt x="155" y="345"/>
                  </a:moveTo>
                  <a:cubicBezTo>
                    <a:pt x="179" y="325"/>
                    <a:pt x="175" y="347"/>
                    <a:pt x="201" y="377"/>
                  </a:cubicBezTo>
                  <a:cubicBezTo>
                    <a:pt x="221" y="400"/>
                    <a:pt x="245" y="422"/>
                    <a:pt x="262" y="447"/>
                  </a:cubicBezTo>
                  <a:cubicBezTo>
                    <a:pt x="284" y="479"/>
                    <a:pt x="301" y="515"/>
                    <a:pt x="319" y="550"/>
                  </a:cubicBezTo>
                  <a:cubicBezTo>
                    <a:pt x="332" y="576"/>
                    <a:pt x="341" y="604"/>
                    <a:pt x="356" y="629"/>
                  </a:cubicBezTo>
                  <a:cubicBezTo>
                    <a:pt x="372" y="654"/>
                    <a:pt x="389" y="678"/>
                    <a:pt x="403" y="704"/>
                  </a:cubicBezTo>
                  <a:cubicBezTo>
                    <a:pt x="415" y="727"/>
                    <a:pt x="426" y="752"/>
                    <a:pt x="440" y="774"/>
                  </a:cubicBezTo>
                  <a:cubicBezTo>
                    <a:pt x="451" y="789"/>
                    <a:pt x="454" y="794"/>
                    <a:pt x="459" y="806"/>
                  </a:cubicBezTo>
                  <a:cubicBezTo>
                    <a:pt x="459" y="773"/>
                    <a:pt x="470" y="746"/>
                    <a:pt x="473" y="713"/>
                  </a:cubicBezTo>
                  <a:cubicBezTo>
                    <a:pt x="477" y="675"/>
                    <a:pt x="482" y="638"/>
                    <a:pt x="492" y="601"/>
                  </a:cubicBezTo>
                  <a:cubicBezTo>
                    <a:pt x="501" y="569"/>
                    <a:pt x="511" y="539"/>
                    <a:pt x="520" y="508"/>
                  </a:cubicBezTo>
                  <a:cubicBezTo>
                    <a:pt x="527" y="484"/>
                    <a:pt x="538" y="461"/>
                    <a:pt x="548" y="438"/>
                  </a:cubicBezTo>
                  <a:cubicBezTo>
                    <a:pt x="559" y="414"/>
                    <a:pt x="575" y="381"/>
                    <a:pt x="590" y="359"/>
                  </a:cubicBezTo>
                  <a:cubicBezTo>
                    <a:pt x="606" y="335"/>
                    <a:pt x="621" y="312"/>
                    <a:pt x="642" y="293"/>
                  </a:cubicBezTo>
                  <a:cubicBezTo>
                    <a:pt x="606" y="293"/>
                    <a:pt x="582" y="300"/>
                    <a:pt x="548" y="307"/>
                  </a:cubicBezTo>
                  <a:cubicBezTo>
                    <a:pt x="524" y="312"/>
                    <a:pt x="496" y="317"/>
                    <a:pt x="473" y="321"/>
                  </a:cubicBezTo>
                  <a:cubicBezTo>
                    <a:pt x="448" y="325"/>
                    <a:pt x="418" y="318"/>
                    <a:pt x="394" y="326"/>
                  </a:cubicBezTo>
                  <a:cubicBezTo>
                    <a:pt x="370" y="334"/>
                    <a:pt x="348" y="335"/>
                    <a:pt x="323" y="340"/>
                  </a:cubicBezTo>
                  <a:cubicBezTo>
                    <a:pt x="275" y="350"/>
                    <a:pt x="253" y="354"/>
                    <a:pt x="211" y="331"/>
                  </a:cubicBezTo>
                  <a:cubicBezTo>
                    <a:pt x="172" y="310"/>
                    <a:pt x="172" y="307"/>
                    <a:pt x="155" y="326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123" y="285"/>
              <a:ext cx="51" cy="1546"/>
            </a:xfrm>
            <a:custGeom>
              <a:avLst/>
              <a:gdLst>
                <a:gd name="T0" fmla="*/ 0 w 226"/>
                <a:gd name="T1" fmla="*/ 0 h 6819"/>
                <a:gd name="T2" fmla="*/ 0 w 226"/>
                <a:gd name="T3" fmla="*/ 0 h 6819"/>
                <a:gd name="T4" fmla="*/ 0 w 226"/>
                <a:gd name="T5" fmla="*/ 0 h 6819"/>
                <a:gd name="T6" fmla="*/ 0 w 226"/>
                <a:gd name="T7" fmla="*/ 0 h 6819"/>
                <a:gd name="T8" fmla="*/ 0 w 226"/>
                <a:gd name="T9" fmla="*/ 0 h 6819"/>
                <a:gd name="T10" fmla="*/ 0 w 226"/>
                <a:gd name="T11" fmla="*/ 0 h 6819"/>
                <a:gd name="T12" fmla="*/ 0 w 226"/>
                <a:gd name="T13" fmla="*/ 0 h 6819"/>
                <a:gd name="T14" fmla="*/ 0 w 226"/>
                <a:gd name="T15" fmla="*/ 0 h 6819"/>
                <a:gd name="T16" fmla="*/ 0 w 226"/>
                <a:gd name="T17" fmla="*/ 0 h 6819"/>
                <a:gd name="T18" fmla="*/ 0 w 226"/>
                <a:gd name="T19" fmla="*/ 0 h 6819"/>
                <a:gd name="T20" fmla="*/ 0 w 226"/>
                <a:gd name="T21" fmla="*/ 0 h 6819"/>
                <a:gd name="T22" fmla="*/ 0 w 226"/>
                <a:gd name="T23" fmla="*/ 0 h 6819"/>
                <a:gd name="T24" fmla="*/ 0 w 226"/>
                <a:gd name="T25" fmla="*/ 0 h 6819"/>
                <a:gd name="T26" fmla="*/ 0 w 226"/>
                <a:gd name="T27" fmla="*/ 0 h 6819"/>
                <a:gd name="T28" fmla="*/ 0 w 226"/>
                <a:gd name="T29" fmla="*/ 0 h 68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6"/>
                <a:gd name="T46" fmla="*/ 0 h 6819"/>
                <a:gd name="T47" fmla="*/ 226 w 226"/>
                <a:gd name="T48" fmla="*/ 6819 h 68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6" h="6819" extrusionOk="0">
                  <a:moveTo>
                    <a:pt x="0" y="14"/>
                  </a:moveTo>
                  <a:cubicBezTo>
                    <a:pt x="1" y="40"/>
                    <a:pt x="-1" y="39"/>
                    <a:pt x="0" y="65"/>
                  </a:cubicBezTo>
                  <a:cubicBezTo>
                    <a:pt x="5" y="238"/>
                    <a:pt x="16" y="410"/>
                    <a:pt x="18" y="583"/>
                  </a:cubicBezTo>
                  <a:cubicBezTo>
                    <a:pt x="21" y="890"/>
                    <a:pt x="28" y="1195"/>
                    <a:pt x="33" y="1501"/>
                  </a:cubicBezTo>
                  <a:cubicBezTo>
                    <a:pt x="40" y="1978"/>
                    <a:pt x="24" y="2457"/>
                    <a:pt x="51" y="2933"/>
                  </a:cubicBezTo>
                  <a:cubicBezTo>
                    <a:pt x="60" y="3102"/>
                    <a:pt x="68" y="3272"/>
                    <a:pt x="79" y="3441"/>
                  </a:cubicBezTo>
                  <a:cubicBezTo>
                    <a:pt x="85" y="3527"/>
                    <a:pt x="93" y="3612"/>
                    <a:pt x="98" y="3698"/>
                  </a:cubicBezTo>
                  <a:cubicBezTo>
                    <a:pt x="102" y="3779"/>
                    <a:pt x="110" y="3856"/>
                    <a:pt x="117" y="3936"/>
                  </a:cubicBezTo>
                  <a:cubicBezTo>
                    <a:pt x="141" y="4213"/>
                    <a:pt x="124" y="4480"/>
                    <a:pt x="168" y="4756"/>
                  </a:cubicBezTo>
                  <a:cubicBezTo>
                    <a:pt x="199" y="4947"/>
                    <a:pt x="209" y="5137"/>
                    <a:pt x="215" y="5330"/>
                  </a:cubicBezTo>
                  <a:cubicBezTo>
                    <a:pt x="219" y="5442"/>
                    <a:pt x="223" y="5554"/>
                    <a:pt x="225" y="5666"/>
                  </a:cubicBezTo>
                  <a:cubicBezTo>
                    <a:pt x="229" y="5947"/>
                    <a:pt x="227" y="6239"/>
                    <a:pt x="196" y="6514"/>
                  </a:cubicBezTo>
                  <a:cubicBezTo>
                    <a:pt x="191" y="6559"/>
                    <a:pt x="185" y="6602"/>
                    <a:pt x="178" y="6645"/>
                  </a:cubicBezTo>
                  <a:cubicBezTo>
                    <a:pt x="170" y="6691"/>
                    <a:pt x="170" y="6732"/>
                    <a:pt x="159" y="6776"/>
                  </a:cubicBezTo>
                  <a:cubicBezTo>
                    <a:pt x="152" y="6801"/>
                    <a:pt x="153" y="6770"/>
                    <a:pt x="145" y="6794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Ink 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137" y="269"/>
              <a:ext cx="2149" cy="32"/>
            </a:xfrm>
            <a:custGeom>
              <a:avLst/>
              <a:gdLst>
                <a:gd name="T0" fmla="*/ 0 w 9478"/>
                <a:gd name="T1" fmla="*/ 0 h 141"/>
                <a:gd name="T2" fmla="*/ 0 w 9478"/>
                <a:gd name="T3" fmla="*/ 0 h 141"/>
                <a:gd name="T4" fmla="*/ 0 w 9478"/>
                <a:gd name="T5" fmla="*/ 0 h 141"/>
                <a:gd name="T6" fmla="*/ 0 w 9478"/>
                <a:gd name="T7" fmla="*/ 0 h 141"/>
                <a:gd name="T8" fmla="*/ 0 w 9478"/>
                <a:gd name="T9" fmla="*/ 0 h 141"/>
                <a:gd name="T10" fmla="*/ 0 w 9478"/>
                <a:gd name="T11" fmla="*/ 0 h 141"/>
                <a:gd name="T12" fmla="*/ 0 w 9478"/>
                <a:gd name="T13" fmla="*/ 0 h 141"/>
                <a:gd name="T14" fmla="*/ 0 w 9478"/>
                <a:gd name="T15" fmla="*/ 0 h 141"/>
                <a:gd name="T16" fmla="*/ 0 w 9478"/>
                <a:gd name="T17" fmla="*/ 0 h 141"/>
                <a:gd name="T18" fmla="*/ 0 w 947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478"/>
                <a:gd name="T31" fmla="*/ 0 h 141"/>
                <a:gd name="T32" fmla="*/ 9478 w 9478"/>
                <a:gd name="T33" fmla="*/ 141 h 1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478" h="141" extrusionOk="0">
                  <a:moveTo>
                    <a:pt x="0" y="51"/>
                  </a:moveTo>
                  <a:cubicBezTo>
                    <a:pt x="129" y="63"/>
                    <a:pt x="259" y="80"/>
                    <a:pt x="388" y="84"/>
                  </a:cubicBezTo>
                  <a:cubicBezTo>
                    <a:pt x="779" y="97"/>
                    <a:pt x="1174" y="96"/>
                    <a:pt x="1564" y="98"/>
                  </a:cubicBezTo>
                  <a:cubicBezTo>
                    <a:pt x="1873" y="100"/>
                    <a:pt x="2183" y="92"/>
                    <a:pt x="2492" y="79"/>
                  </a:cubicBezTo>
                  <a:cubicBezTo>
                    <a:pt x="3096" y="53"/>
                    <a:pt x="3701" y="50"/>
                    <a:pt x="4305" y="23"/>
                  </a:cubicBezTo>
                  <a:cubicBezTo>
                    <a:pt x="4644" y="8"/>
                    <a:pt x="4974" y="9"/>
                    <a:pt x="5312" y="18"/>
                  </a:cubicBezTo>
                  <a:cubicBezTo>
                    <a:pt x="5835" y="32"/>
                    <a:pt x="6360" y="8"/>
                    <a:pt x="6882" y="28"/>
                  </a:cubicBezTo>
                  <a:cubicBezTo>
                    <a:pt x="7373" y="46"/>
                    <a:pt x="7871" y="31"/>
                    <a:pt x="8362" y="60"/>
                  </a:cubicBezTo>
                  <a:cubicBezTo>
                    <a:pt x="8723" y="81"/>
                    <a:pt x="9098" y="70"/>
                    <a:pt x="9454" y="130"/>
                  </a:cubicBezTo>
                  <a:cubicBezTo>
                    <a:pt x="9479" y="134"/>
                    <a:pt x="9401" y="131"/>
                    <a:pt x="9426" y="13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Ink 6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267" y="322"/>
              <a:ext cx="42" cy="1566"/>
            </a:xfrm>
            <a:custGeom>
              <a:avLst/>
              <a:gdLst>
                <a:gd name="T0" fmla="*/ 0 w 188"/>
                <a:gd name="T1" fmla="*/ 0 h 6907"/>
                <a:gd name="T2" fmla="*/ 0 w 188"/>
                <a:gd name="T3" fmla="*/ 0 h 6907"/>
                <a:gd name="T4" fmla="*/ 0 w 188"/>
                <a:gd name="T5" fmla="*/ 0 h 6907"/>
                <a:gd name="T6" fmla="*/ 0 w 188"/>
                <a:gd name="T7" fmla="*/ 0 h 6907"/>
                <a:gd name="T8" fmla="*/ 0 w 188"/>
                <a:gd name="T9" fmla="*/ 0 h 6907"/>
                <a:gd name="T10" fmla="*/ 0 w 188"/>
                <a:gd name="T11" fmla="*/ 0 h 6907"/>
                <a:gd name="T12" fmla="*/ 0 w 188"/>
                <a:gd name="T13" fmla="*/ 0 h 6907"/>
                <a:gd name="T14" fmla="*/ 0 w 188"/>
                <a:gd name="T15" fmla="*/ 0 h 6907"/>
                <a:gd name="T16" fmla="*/ 0 w 188"/>
                <a:gd name="T17" fmla="*/ 0 h 6907"/>
                <a:gd name="T18" fmla="*/ 0 w 188"/>
                <a:gd name="T19" fmla="*/ 0 h 6907"/>
                <a:gd name="T20" fmla="*/ 0 w 188"/>
                <a:gd name="T21" fmla="*/ 0 h 6907"/>
                <a:gd name="T22" fmla="*/ 0 w 188"/>
                <a:gd name="T23" fmla="*/ 0 h 6907"/>
                <a:gd name="T24" fmla="*/ 0 w 188"/>
                <a:gd name="T25" fmla="*/ 0 h 6907"/>
                <a:gd name="T26" fmla="*/ 0 w 188"/>
                <a:gd name="T27" fmla="*/ 0 h 6907"/>
                <a:gd name="T28" fmla="*/ 0 w 188"/>
                <a:gd name="T29" fmla="*/ 0 h 6907"/>
                <a:gd name="T30" fmla="*/ 0 w 188"/>
                <a:gd name="T31" fmla="*/ 0 h 6907"/>
                <a:gd name="T32" fmla="*/ 0 w 188"/>
                <a:gd name="T33" fmla="*/ 0 h 690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8"/>
                <a:gd name="T52" fmla="*/ 0 h 6907"/>
                <a:gd name="T53" fmla="*/ 188 w 188"/>
                <a:gd name="T54" fmla="*/ 6907 h 690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8" h="6907" extrusionOk="0">
                  <a:moveTo>
                    <a:pt x="187" y="0"/>
                  </a:moveTo>
                  <a:cubicBezTo>
                    <a:pt x="184" y="33"/>
                    <a:pt x="181" y="65"/>
                    <a:pt x="178" y="98"/>
                  </a:cubicBezTo>
                  <a:cubicBezTo>
                    <a:pt x="157" y="350"/>
                    <a:pt x="156" y="604"/>
                    <a:pt x="150" y="858"/>
                  </a:cubicBezTo>
                  <a:cubicBezTo>
                    <a:pt x="147" y="990"/>
                    <a:pt x="142" y="1122"/>
                    <a:pt x="136" y="1254"/>
                  </a:cubicBezTo>
                  <a:cubicBezTo>
                    <a:pt x="128" y="1435"/>
                    <a:pt x="118" y="1615"/>
                    <a:pt x="94" y="1795"/>
                  </a:cubicBezTo>
                  <a:cubicBezTo>
                    <a:pt x="56" y="2085"/>
                    <a:pt x="1" y="2364"/>
                    <a:pt x="0" y="2658"/>
                  </a:cubicBezTo>
                  <a:cubicBezTo>
                    <a:pt x="-1" y="2854"/>
                    <a:pt x="14" y="3050"/>
                    <a:pt x="19" y="3246"/>
                  </a:cubicBezTo>
                  <a:cubicBezTo>
                    <a:pt x="23" y="3394"/>
                    <a:pt x="23" y="3542"/>
                    <a:pt x="37" y="3689"/>
                  </a:cubicBezTo>
                  <a:cubicBezTo>
                    <a:pt x="42" y="3747"/>
                    <a:pt x="48" y="3803"/>
                    <a:pt x="51" y="3861"/>
                  </a:cubicBezTo>
                  <a:cubicBezTo>
                    <a:pt x="69" y="4227"/>
                    <a:pt x="56" y="4596"/>
                    <a:pt x="66" y="4962"/>
                  </a:cubicBezTo>
                  <a:cubicBezTo>
                    <a:pt x="72" y="5189"/>
                    <a:pt x="42" y="5405"/>
                    <a:pt x="37" y="5629"/>
                  </a:cubicBezTo>
                  <a:cubicBezTo>
                    <a:pt x="34" y="5761"/>
                    <a:pt x="38" y="5893"/>
                    <a:pt x="47" y="6025"/>
                  </a:cubicBezTo>
                  <a:cubicBezTo>
                    <a:pt x="49" y="6058"/>
                    <a:pt x="55" y="6089"/>
                    <a:pt x="56" y="6123"/>
                  </a:cubicBezTo>
                  <a:cubicBezTo>
                    <a:pt x="60" y="6224"/>
                    <a:pt x="42" y="6319"/>
                    <a:pt x="37" y="6417"/>
                  </a:cubicBezTo>
                  <a:cubicBezTo>
                    <a:pt x="31" y="6541"/>
                    <a:pt x="2" y="6678"/>
                    <a:pt x="14" y="6799"/>
                  </a:cubicBezTo>
                  <a:cubicBezTo>
                    <a:pt x="17" y="6830"/>
                    <a:pt x="14" y="6863"/>
                    <a:pt x="28" y="6892"/>
                  </a:cubicBezTo>
                  <a:cubicBezTo>
                    <a:pt x="35" y="6907"/>
                    <a:pt x="59" y="6877"/>
                    <a:pt x="66" y="6892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Ink 7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173" y="552"/>
              <a:ext cx="2091" cy="20"/>
            </a:xfrm>
            <a:custGeom>
              <a:avLst/>
              <a:gdLst>
                <a:gd name="T0" fmla="*/ 0 w 9221"/>
                <a:gd name="T1" fmla="*/ 0 h 89"/>
                <a:gd name="T2" fmla="*/ 0 w 9221"/>
                <a:gd name="T3" fmla="*/ 0 h 89"/>
                <a:gd name="T4" fmla="*/ 0 w 9221"/>
                <a:gd name="T5" fmla="*/ 0 h 89"/>
                <a:gd name="T6" fmla="*/ 0 w 9221"/>
                <a:gd name="T7" fmla="*/ 0 h 89"/>
                <a:gd name="T8" fmla="*/ 0 w 9221"/>
                <a:gd name="T9" fmla="*/ 0 h 89"/>
                <a:gd name="T10" fmla="*/ 0 w 9221"/>
                <a:gd name="T11" fmla="*/ 0 h 89"/>
                <a:gd name="T12" fmla="*/ 0 w 9221"/>
                <a:gd name="T13" fmla="*/ 0 h 89"/>
                <a:gd name="T14" fmla="*/ 0 w 9221"/>
                <a:gd name="T15" fmla="*/ 0 h 89"/>
                <a:gd name="T16" fmla="*/ 0 w 9221"/>
                <a:gd name="T17" fmla="*/ 0 h 89"/>
                <a:gd name="T18" fmla="*/ 0 w 9221"/>
                <a:gd name="T19" fmla="*/ 0 h 89"/>
                <a:gd name="T20" fmla="*/ 0 w 9221"/>
                <a:gd name="T21" fmla="*/ 0 h 89"/>
                <a:gd name="T22" fmla="*/ 0 w 9221"/>
                <a:gd name="T23" fmla="*/ 0 h 89"/>
                <a:gd name="T24" fmla="*/ 0 w 9221"/>
                <a:gd name="T25" fmla="*/ 0 h 89"/>
                <a:gd name="T26" fmla="*/ 0 w 9221"/>
                <a:gd name="T27" fmla="*/ 0 h 89"/>
                <a:gd name="T28" fmla="*/ 0 w 9221"/>
                <a:gd name="T29" fmla="*/ 0 h 89"/>
                <a:gd name="T30" fmla="*/ 0 w 9221"/>
                <a:gd name="T31" fmla="*/ 0 h 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9221"/>
                <a:gd name="T49" fmla="*/ 0 h 89"/>
                <a:gd name="T50" fmla="*/ 9221 w 9221"/>
                <a:gd name="T51" fmla="*/ 89 h 8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9221" h="89" extrusionOk="0">
                  <a:moveTo>
                    <a:pt x="0" y="23"/>
                  </a:moveTo>
                  <a:cubicBezTo>
                    <a:pt x="0" y="23"/>
                    <a:pt x="60" y="10"/>
                    <a:pt x="89" y="9"/>
                  </a:cubicBezTo>
                  <a:cubicBezTo>
                    <a:pt x="300" y="0"/>
                    <a:pt x="504" y="25"/>
                    <a:pt x="712" y="32"/>
                  </a:cubicBezTo>
                  <a:cubicBezTo>
                    <a:pt x="802" y="35"/>
                    <a:pt x="885" y="43"/>
                    <a:pt x="974" y="46"/>
                  </a:cubicBezTo>
                  <a:cubicBezTo>
                    <a:pt x="1306" y="56"/>
                    <a:pt x="1639" y="38"/>
                    <a:pt x="1968" y="23"/>
                  </a:cubicBezTo>
                  <a:cubicBezTo>
                    <a:pt x="2114" y="16"/>
                    <a:pt x="2257" y="9"/>
                    <a:pt x="2403" y="4"/>
                  </a:cubicBezTo>
                  <a:cubicBezTo>
                    <a:pt x="2656" y="-4"/>
                    <a:pt x="2905" y="27"/>
                    <a:pt x="3158" y="28"/>
                  </a:cubicBezTo>
                  <a:cubicBezTo>
                    <a:pt x="3539" y="29"/>
                    <a:pt x="3921" y="23"/>
                    <a:pt x="4301" y="18"/>
                  </a:cubicBezTo>
                  <a:cubicBezTo>
                    <a:pt x="4545" y="15"/>
                    <a:pt x="4788" y="13"/>
                    <a:pt x="5032" y="14"/>
                  </a:cubicBezTo>
                  <a:cubicBezTo>
                    <a:pt x="5478" y="16"/>
                    <a:pt x="5923" y="14"/>
                    <a:pt x="6367" y="42"/>
                  </a:cubicBezTo>
                  <a:cubicBezTo>
                    <a:pt x="6609" y="57"/>
                    <a:pt x="6854" y="59"/>
                    <a:pt x="7098" y="65"/>
                  </a:cubicBezTo>
                  <a:cubicBezTo>
                    <a:pt x="7240" y="68"/>
                    <a:pt x="7376" y="83"/>
                    <a:pt x="7519" y="84"/>
                  </a:cubicBezTo>
                  <a:cubicBezTo>
                    <a:pt x="7808" y="87"/>
                    <a:pt x="8095" y="67"/>
                    <a:pt x="8381" y="65"/>
                  </a:cubicBezTo>
                  <a:cubicBezTo>
                    <a:pt x="8509" y="64"/>
                    <a:pt x="8630" y="52"/>
                    <a:pt x="8756" y="46"/>
                  </a:cubicBezTo>
                  <a:cubicBezTo>
                    <a:pt x="8899" y="39"/>
                    <a:pt x="9051" y="38"/>
                    <a:pt x="9187" y="60"/>
                  </a:cubicBezTo>
                  <a:cubicBezTo>
                    <a:pt x="9203" y="72"/>
                    <a:pt x="9207" y="77"/>
                    <a:pt x="9220" y="74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Linked Data #FTMFW</a:t>
            </a:r>
            <a:endParaRPr lang="en-US" sz="44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2" descr="M.png"/>
          <p:cNvPicPr>
            <a:picLocks noChangeAspect="1"/>
          </p:cNvPicPr>
          <p:nvPr/>
        </p:nvPicPr>
        <p:blipFill>
          <a:blip r:embed="rId3"/>
          <a:srcRect r="22620"/>
          <a:stretch>
            <a:fillRect/>
          </a:stretch>
        </p:blipFill>
        <p:spPr bwMode="auto">
          <a:xfrm>
            <a:off x="5046663" y="3933825"/>
            <a:ext cx="4097337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14" name="Group 5"/>
          <p:cNvGrpSpPr>
            <a:grpSpLocks/>
          </p:cNvGrpSpPr>
          <p:nvPr/>
        </p:nvGrpSpPr>
        <p:grpSpPr bwMode="auto">
          <a:xfrm>
            <a:off x="155575" y="1835150"/>
            <a:ext cx="3529013" cy="525463"/>
            <a:chOff x="3207" y="1266"/>
            <a:chExt cx="2223" cy="331"/>
          </a:xfrm>
        </p:grpSpPr>
        <p:sp>
          <p:nvSpPr>
            <p:cNvPr id="38921" name="Rectangle 7"/>
            <p:cNvSpPr>
              <a:spLocks noChangeArrowheads="1"/>
            </p:cNvSpPr>
            <p:nvPr/>
          </p:nvSpPr>
          <p:spPr bwMode="auto">
            <a:xfrm>
              <a:off x="3328" y="1319"/>
              <a:ext cx="2093" cy="249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8922" name="Text Box 8"/>
            <p:cNvSpPr txBox="1">
              <a:spLocks noChangeArrowheads="1"/>
            </p:cNvSpPr>
            <p:nvPr/>
          </p:nvSpPr>
          <p:spPr bwMode="auto">
            <a:xfrm>
              <a:off x="3207" y="1266"/>
              <a:ext cx="2223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r">
                <a:buClr>
                  <a:srgbClr val="FFFFFF"/>
                </a:buClr>
                <a:buFont typeface="Myriad Pro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de-DE" sz="2800">
                  <a:solidFill>
                    <a:srgbClr val="8E1800"/>
                  </a:solidFill>
                  <a:latin typeface="Georgia" pitchFamily="18" charset="0"/>
                </a:rPr>
                <a:t>www.mendeley.com</a:t>
              </a:r>
            </a:p>
          </p:txBody>
        </p:sp>
      </p:grpSp>
      <p:pic>
        <p:nvPicPr>
          <p:cNvPr id="38915" name="Picture 9"/>
          <p:cNvPicPr>
            <a:picLocks noChangeAspect="1" noChangeArrowheads="1"/>
          </p:cNvPicPr>
          <p:nvPr/>
        </p:nvPicPr>
        <p:blipFill>
          <a:blip r:embed="rId4"/>
          <a:srcRect l="23547" t="21614" b="13544"/>
          <a:stretch>
            <a:fillRect/>
          </a:stretch>
        </p:blipFill>
        <p:spPr bwMode="auto">
          <a:xfrm>
            <a:off x="214313" y="836613"/>
            <a:ext cx="6726237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16" name="Group 2"/>
          <p:cNvGrpSpPr>
            <a:grpSpLocks/>
          </p:cNvGrpSpPr>
          <p:nvPr/>
        </p:nvGrpSpPr>
        <p:grpSpPr bwMode="auto">
          <a:xfrm>
            <a:off x="539750" y="3409950"/>
            <a:ext cx="4105275" cy="2035175"/>
            <a:chOff x="2482" y="3177"/>
            <a:chExt cx="2142" cy="803"/>
          </a:xfrm>
        </p:grpSpPr>
        <p:sp>
          <p:nvSpPr>
            <p:cNvPr id="38918" name="Ink 3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2482" y="3177"/>
              <a:ext cx="1508" cy="489"/>
            </a:xfrm>
            <a:custGeom>
              <a:avLst/>
              <a:gdLst>
                <a:gd name="T0" fmla="*/ 0 w 6650"/>
                <a:gd name="T1" fmla="*/ 0 h 2156"/>
                <a:gd name="T2" fmla="*/ 0 w 6650"/>
                <a:gd name="T3" fmla="*/ 0 h 2156"/>
                <a:gd name="T4" fmla="*/ 0 w 6650"/>
                <a:gd name="T5" fmla="*/ 0 h 2156"/>
                <a:gd name="T6" fmla="*/ 0 w 6650"/>
                <a:gd name="T7" fmla="*/ 0 h 2156"/>
                <a:gd name="T8" fmla="*/ 0 w 6650"/>
                <a:gd name="T9" fmla="*/ 0 h 2156"/>
                <a:gd name="T10" fmla="*/ 0 w 6650"/>
                <a:gd name="T11" fmla="*/ 0 h 2156"/>
                <a:gd name="T12" fmla="*/ 0 w 6650"/>
                <a:gd name="T13" fmla="*/ 0 h 2156"/>
                <a:gd name="T14" fmla="*/ 0 w 6650"/>
                <a:gd name="T15" fmla="*/ 0 h 2156"/>
                <a:gd name="T16" fmla="*/ 0 w 6650"/>
                <a:gd name="T17" fmla="*/ 0 h 2156"/>
                <a:gd name="T18" fmla="*/ 0 w 6650"/>
                <a:gd name="T19" fmla="*/ 0 h 2156"/>
                <a:gd name="T20" fmla="*/ 0 w 6650"/>
                <a:gd name="T21" fmla="*/ 0 h 2156"/>
                <a:gd name="T22" fmla="*/ 0 w 6650"/>
                <a:gd name="T23" fmla="*/ 0 h 2156"/>
                <a:gd name="T24" fmla="*/ 0 w 6650"/>
                <a:gd name="T25" fmla="*/ 0 h 2156"/>
                <a:gd name="T26" fmla="*/ 0 w 6650"/>
                <a:gd name="T27" fmla="*/ 0 h 2156"/>
                <a:gd name="T28" fmla="*/ 0 w 6650"/>
                <a:gd name="T29" fmla="*/ 0 h 2156"/>
                <a:gd name="T30" fmla="*/ 0 w 6650"/>
                <a:gd name="T31" fmla="*/ 0 h 2156"/>
                <a:gd name="T32" fmla="*/ 0 w 6650"/>
                <a:gd name="T33" fmla="*/ 0 h 2156"/>
                <a:gd name="T34" fmla="*/ 0 w 6650"/>
                <a:gd name="T35" fmla="*/ 0 h 2156"/>
                <a:gd name="T36" fmla="*/ 0 w 6650"/>
                <a:gd name="T37" fmla="*/ 0 h 2156"/>
                <a:gd name="T38" fmla="*/ 0 w 6650"/>
                <a:gd name="T39" fmla="*/ 0 h 2156"/>
                <a:gd name="T40" fmla="*/ 0 w 6650"/>
                <a:gd name="T41" fmla="*/ 0 h 2156"/>
                <a:gd name="T42" fmla="*/ 0 w 6650"/>
                <a:gd name="T43" fmla="*/ 0 h 2156"/>
                <a:gd name="T44" fmla="*/ 0 w 6650"/>
                <a:gd name="T45" fmla="*/ 0 h 2156"/>
                <a:gd name="T46" fmla="*/ 0 w 6650"/>
                <a:gd name="T47" fmla="*/ 0 h 2156"/>
                <a:gd name="T48" fmla="*/ 0 w 6650"/>
                <a:gd name="T49" fmla="*/ 0 h 2156"/>
                <a:gd name="T50" fmla="*/ 0 w 6650"/>
                <a:gd name="T51" fmla="*/ 0 h 2156"/>
                <a:gd name="T52" fmla="*/ 0 w 6650"/>
                <a:gd name="T53" fmla="*/ 0 h 2156"/>
                <a:gd name="T54" fmla="*/ 0 w 6650"/>
                <a:gd name="T55" fmla="*/ 0 h 2156"/>
                <a:gd name="T56" fmla="*/ 0 w 6650"/>
                <a:gd name="T57" fmla="*/ 0 h 2156"/>
                <a:gd name="T58" fmla="*/ 0 w 6650"/>
                <a:gd name="T59" fmla="*/ 0 h 2156"/>
                <a:gd name="T60" fmla="*/ 0 w 6650"/>
                <a:gd name="T61" fmla="*/ 0 h 2156"/>
                <a:gd name="T62" fmla="*/ 0 w 6650"/>
                <a:gd name="T63" fmla="*/ 0 h 2156"/>
                <a:gd name="T64" fmla="*/ 0 w 6650"/>
                <a:gd name="T65" fmla="*/ 0 h 2156"/>
                <a:gd name="T66" fmla="*/ 0 w 6650"/>
                <a:gd name="T67" fmla="*/ 0 h 2156"/>
                <a:gd name="T68" fmla="*/ 0 w 6650"/>
                <a:gd name="T69" fmla="*/ 0 h 21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650"/>
                <a:gd name="T106" fmla="*/ 0 h 2156"/>
                <a:gd name="T107" fmla="*/ 6650 w 6650"/>
                <a:gd name="T108" fmla="*/ 2156 h 215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650" h="2156" extrusionOk="0">
                  <a:moveTo>
                    <a:pt x="0" y="1319"/>
                  </a:moveTo>
                  <a:cubicBezTo>
                    <a:pt x="22" y="1305"/>
                    <a:pt x="48" y="1294"/>
                    <a:pt x="74" y="1274"/>
                  </a:cubicBezTo>
                  <a:cubicBezTo>
                    <a:pt x="120" y="1239"/>
                    <a:pt x="163" y="1200"/>
                    <a:pt x="212" y="1165"/>
                  </a:cubicBezTo>
                  <a:cubicBezTo>
                    <a:pt x="302" y="1101"/>
                    <a:pt x="405" y="1060"/>
                    <a:pt x="506" y="1019"/>
                  </a:cubicBezTo>
                  <a:cubicBezTo>
                    <a:pt x="656" y="958"/>
                    <a:pt x="813" y="906"/>
                    <a:pt x="967" y="856"/>
                  </a:cubicBezTo>
                  <a:cubicBezTo>
                    <a:pt x="1138" y="800"/>
                    <a:pt x="1306" y="739"/>
                    <a:pt x="1476" y="682"/>
                  </a:cubicBezTo>
                  <a:cubicBezTo>
                    <a:pt x="1614" y="636"/>
                    <a:pt x="1752" y="584"/>
                    <a:pt x="1892" y="544"/>
                  </a:cubicBezTo>
                  <a:cubicBezTo>
                    <a:pt x="1918" y="537"/>
                    <a:pt x="1943" y="531"/>
                    <a:pt x="1969" y="524"/>
                  </a:cubicBezTo>
                </a:path>
                <a:path w="6650" h="2156" extrusionOk="0">
                  <a:moveTo>
                    <a:pt x="1097" y="893"/>
                  </a:moveTo>
                  <a:cubicBezTo>
                    <a:pt x="1082" y="867"/>
                    <a:pt x="1067" y="841"/>
                    <a:pt x="1052" y="816"/>
                  </a:cubicBezTo>
                  <a:cubicBezTo>
                    <a:pt x="1079" y="872"/>
                    <a:pt x="1105" y="927"/>
                    <a:pt x="1126" y="986"/>
                  </a:cubicBezTo>
                  <a:cubicBezTo>
                    <a:pt x="1177" y="1124"/>
                    <a:pt x="1212" y="1269"/>
                    <a:pt x="1244" y="1412"/>
                  </a:cubicBezTo>
                  <a:cubicBezTo>
                    <a:pt x="1281" y="1576"/>
                    <a:pt x="1307" y="1743"/>
                    <a:pt x="1346" y="1907"/>
                  </a:cubicBezTo>
                  <a:cubicBezTo>
                    <a:pt x="1367" y="1995"/>
                    <a:pt x="1392" y="2073"/>
                    <a:pt x="1427" y="2155"/>
                  </a:cubicBezTo>
                </a:path>
                <a:path w="6650" h="2156" extrusionOk="0">
                  <a:moveTo>
                    <a:pt x="1908" y="532"/>
                  </a:moveTo>
                  <a:cubicBezTo>
                    <a:pt x="1913" y="566"/>
                    <a:pt x="1915" y="567"/>
                    <a:pt x="1920" y="601"/>
                  </a:cubicBezTo>
                  <a:cubicBezTo>
                    <a:pt x="1934" y="691"/>
                    <a:pt x="1951" y="783"/>
                    <a:pt x="1961" y="873"/>
                  </a:cubicBezTo>
                  <a:cubicBezTo>
                    <a:pt x="1978" y="1018"/>
                    <a:pt x="1994" y="1163"/>
                    <a:pt x="2014" y="1307"/>
                  </a:cubicBezTo>
                  <a:cubicBezTo>
                    <a:pt x="2032" y="1438"/>
                    <a:pt x="2043" y="1582"/>
                    <a:pt x="2079" y="1709"/>
                  </a:cubicBezTo>
                  <a:cubicBezTo>
                    <a:pt x="2096" y="1771"/>
                    <a:pt x="2127" y="1825"/>
                    <a:pt x="2157" y="1879"/>
                  </a:cubicBezTo>
                </a:path>
                <a:path w="6650" h="2156" extrusionOk="0">
                  <a:moveTo>
                    <a:pt x="2132" y="1554"/>
                  </a:moveTo>
                  <a:cubicBezTo>
                    <a:pt x="2123" y="1510"/>
                    <a:pt x="2119" y="1501"/>
                    <a:pt x="2141" y="1465"/>
                  </a:cubicBezTo>
                  <a:cubicBezTo>
                    <a:pt x="2167" y="1423"/>
                    <a:pt x="2209" y="1386"/>
                    <a:pt x="2251" y="1360"/>
                  </a:cubicBezTo>
                  <a:cubicBezTo>
                    <a:pt x="2314" y="1321"/>
                    <a:pt x="2384" y="1288"/>
                    <a:pt x="2450" y="1254"/>
                  </a:cubicBezTo>
                </a:path>
                <a:path w="6650" h="2156" extrusionOk="0">
                  <a:moveTo>
                    <a:pt x="2622" y="572"/>
                  </a:moveTo>
                  <a:cubicBezTo>
                    <a:pt x="2599" y="519"/>
                    <a:pt x="2601" y="503"/>
                    <a:pt x="2565" y="495"/>
                  </a:cubicBezTo>
                  <a:cubicBezTo>
                    <a:pt x="2549" y="554"/>
                    <a:pt x="2548" y="603"/>
                    <a:pt x="2548" y="666"/>
                  </a:cubicBezTo>
                  <a:cubicBezTo>
                    <a:pt x="2548" y="797"/>
                    <a:pt x="2561" y="929"/>
                    <a:pt x="2573" y="1059"/>
                  </a:cubicBezTo>
                  <a:cubicBezTo>
                    <a:pt x="2587" y="1209"/>
                    <a:pt x="2598" y="1358"/>
                    <a:pt x="2630" y="1506"/>
                  </a:cubicBezTo>
                  <a:cubicBezTo>
                    <a:pt x="2649" y="1595"/>
                    <a:pt x="2673" y="1669"/>
                    <a:pt x="2728" y="1741"/>
                  </a:cubicBezTo>
                </a:path>
                <a:path w="6650" h="2156" extrusionOk="0">
                  <a:moveTo>
                    <a:pt x="3054" y="1591"/>
                  </a:moveTo>
                  <a:cubicBezTo>
                    <a:pt x="3026" y="1587"/>
                    <a:pt x="3030" y="1581"/>
                    <a:pt x="3033" y="1506"/>
                  </a:cubicBezTo>
                  <a:cubicBezTo>
                    <a:pt x="3038" y="1363"/>
                    <a:pt x="3050" y="1226"/>
                    <a:pt x="3070" y="1084"/>
                  </a:cubicBezTo>
                  <a:cubicBezTo>
                    <a:pt x="3096" y="901"/>
                    <a:pt x="3121" y="699"/>
                    <a:pt x="3205" y="532"/>
                  </a:cubicBezTo>
                  <a:cubicBezTo>
                    <a:pt x="3237" y="467"/>
                    <a:pt x="3285" y="434"/>
                    <a:pt x="3347" y="483"/>
                  </a:cubicBezTo>
                  <a:cubicBezTo>
                    <a:pt x="3423" y="543"/>
                    <a:pt x="3478" y="658"/>
                    <a:pt x="3518" y="743"/>
                  </a:cubicBezTo>
                  <a:cubicBezTo>
                    <a:pt x="3579" y="873"/>
                    <a:pt x="3630" y="1007"/>
                    <a:pt x="3682" y="1140"/>
                  </a:cubicBezTo>
                  <a:cubicBezTo>
                    <a:pt x="3719" y="1235"/>
                    <a:pt x="3754" y="1342"/>
                    <a:pt x="3808" y="1429"/>
                  </a:cubicBezTo>
                  <a:cubicBezTo>
                    <a:pt x="3829" y="1462"/>
                    <a:pt x="3854" y="1491"/>
                    <a:pt x="3877" y="1522"/>
                  </a:cubicBezTo>
                </a:path>
                <a:path w="6650" h="2156" extrusionOk="0">
                  <a:moveTo>
                    <a:pt x="3266" y="1347"/>
                  </a:moveTo>
                  <a:cubicBezTo>
                    <a:pt x="3222" y="1325"/>
                    <a:pt x="3205" y="1325"/>
                    <a:pt x="3180" y="1295"/>
                  </a:cubicBezTo>
                  <a:cubicBezTo>
                    <a:pt x="3237" y="1261"/>
                    <a:pt x="3301" y="1245"/>
                    <a:pt x="3368" y="1234"/>
                  </a:cubicBezTo>
                  <a:cubicBezTo>
                    <a:pt x="3481" y="1216"/>
                    <a:pt x="3594" y="1199"/>
                    <a:pt x="3706" y="1173"/>
                  </a:cubicBezTo>
                  <a:cubicBezTo>
                    <a:pt x="3739" y="1165"/>
                    <a:pt x="3771" y="1157"/>
                    <a:pt x="3804" y="1149"/>
                  </a:cubicBezTo>
                </a:path>
                <a:path w="6650" h="2156" extrusionOk="0">
                  <a:moveTo>
                    <a:pt x="4224" y="1473"/>
                  </a:moveTo>
                  <a:cubicBezTo>
                    <a:pt x="4215" y="1416"/>
                    <a:pt x="4201" y="1358"/>
                    <a:pt x="4187" y="1299"/>
                  </a:cubicBezTo>
                  <a:cubicBezTo>
                    <a:pt x="4156" y="1167"/>
                    <a:pt x="4130" y="1034"/>
                    <a:pt x="4105" y="901"/>
                  </a:cubicBezTo>
                  <a:cubicBezTo>
                    <a:pt x="4083" y="783"/>
                    <a:pt x="4063" y="666"/>
                    <a:pt x="4044" y="548"/>
                  </a:cubicBezTo>
                  <a:cubicBezTo>
                    <a:pt x="4039" y="516"/>
                    <a:pt x="4037" y="491"/>
                    <a:pt x="4036" y="459"/>
                  </a:cubicBezTo>
                  <a:cubicBezTo>
                    <a:pt x="4093" y="497"/>
                    <a:pt x="4124" y="531"/>
                    <a:pt x="4171" y="585"/>
                  </a:cubicBezTo>
                  <a:cubicBezTo>
                    <a:pt x="4331" y="769"/>
                    <a:pt x="4472" y="979"/>
                    <a:pt x="4656" y="1140"/>
                  </a:cubicBezTo>
                  <a:cubicBezTo>
                    <a:pt x="4723" y="1198"/>
                    <a:pt x="4814" y="1273"/>
                    <a:pt x="4896" y="1193"/>
                  </a:cubicBezTo>
                  <a:cubicBezTo>
                    <a:pt x="4995" y="1097"/>
                    <a:pt x="5004" y="901"/>
                    <a:pt x="5015" y="775"/>
                  </a:cubicBezTo>
                  <a:cubicBezTo>
                    <a:pt x="5032" y="587"/>
                    <a:pt x="5017" y="402"/>
                    <a:pt x="5010" y="215"/>
                  </a:cubicBezTo>
                  <a:cubicBezTo>
                    <a:pt x="5007" y="142"/>
                    <a:pt x="5010" y="72"/>
                    <a:pt x="5019" y="0"/>
                  </a:cubicBezTo>
                </a:path>
                <a:path w="6650" h="2156" extrusionOk="0">
                  <a:moveTo>
                    <a:pt x="5504" y="122"/>
                  </a:moveTo>
                  <a:cubicBezTo>
                    <a:pt x="5508" y="108"/>
                    <a:pt x="5512" y="95"/>
                    <a:pt x="5516" y="81"/>
                  </a:cubicBezTo>
                  <a:cubicBezTo>
                    <a:pt x="5511" y="128"/>
                    <a:pt x="5502" y="176"/>
                    <a:pt x="5500" y="223"/>
                  </a:cubicBezTo>
                  <a:cubicBezTo>
                    <a:pt x="5495" y="342"/>
                    <a:pt x="5490" y="462"/>
                    <a:pt x="5487" y="580"/>
                  </a:cubicBezTo>
                  <a:cubicBezTo>
                    <a:pt x="5483" y="745"/>
                    <a:pt x="5472" y="924"/>
                    <a:pt x="5496" y="1088"/>
                  </a:cubicBezTo>
                  <a:cubicBezTo>
                    <a:pt x="5508" y="1165"/>
                    <a:pt x="5518" y="1134"/>
                    <a:pt x="5557" y="1165"/>
                  </a:cubicBezTo>
                  <a:cubicBezTo>
                    <a:pt x="5630" y="1097"/>
                    <a:pt x="5682" y="1016"/>
                    <a:pt x="5740" y="933"/>
                  </a:cubicBezTo>
                  <a:cubicBezTo>
                    <a:pt x="5828" y="807"/>
                    <a:pt x="5909" y="676"/>
                    <a:pt x="6005" y="556"/>
                  </a:cubicBezTo>
                  <a:cubicBezTo>
                    <a:pt x="6077" y="466"/>
                    <a:pt x="6157" y="378"/>
                    <a:pt x="6238" y="296"/>
                  </a:cubicBezTo>
                  <a:cubicBezTo>
                    <a:pt x="6274" y="260"/>
                    <a:pt x="6308" y="233"/>
                    <a:pt x="6339" y="195"/>
                  </a:cubicBezTo>
                </a:path>
                <a:path w="6650" h="2156" extrusionOk="0">
                  <a:moveTo>
                    <a:pt x="5903" y="747"/>
                  </a:moveTo>
                  <a:cubicBezTo>
                    <a:pt x="5867" y="737"/>
                    <a:pt x="5857" y="726"/>
                    <a:pt x="5846" y="751"/>
                  </a:cubicBezTo>
                  <a:cubicBezTo>
                    <a:pt x="5893" y="794"/>
                    <a:pt x="5945" y="821"/>
                    <a:pt x="5997" y="856"/>
                  </a:cubicBezTo>
                  <a:cubicBezTo>
                    <a:pt x="6105" y="930"/>
                    <a:pt x="6208" y="1009"/>
                    <a:pt x="6315" y="1084"/>
                  </a:cubicBezTo>
                  <a:cubicBezTo>
                    <a:pt x="6409" y="1149"/>
                    <a:pt x="6501" y="1221"/>
                    <a:pt x="6600" y="1278"/>
                  </a:cubicBezTo>
                  <a:cubicBezTo>
                    <a:pt x="6616" y="1286"/>
                    <a:pt x="6633" y="1295"/>
                    <a:pt x="6649" y="1303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19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3542" y="3670"/>
              <a:ext cx="747" cy="310"/>
            </a:xfrm>
            <a:custGeom>
              <a:avLst/>
              <a:gdLst>
                <a:gd name="T0" fmla="*/ 0 w 3291"/>
                <a:gd name="T1" fmla="*/ 0 h 1369"/>
                <a:gd name="T2" fmla="*/ 0 w 3291"/>
                <a:gd name="T3" fmla="*/ 0 h 1369"/>
                <a:gd name="T4" fmla="*/ 0 w 3291"/>
                <a:gd name="T5" fmla="*/ 0 h 1369"/>
                <a:gd name="T6" fmla="*/ 0 w 3291"/>
                <a:gd name="T7" fmla="*/ 0 h 1369"/>
                <a:gd name="T8" fmla="*/ 0 w 3291"/>
                <a:gd name="T9" fmla="*/ 0 h 1369"/>
                <a:gd name="T10" fmla="*/ 0 w 3291"/>
                <a:gd name="T11" fmla="*/ 0 h 1369"/>
                <a:gd name="T12" fmla="*/ 0 w 3291"/>
                <a:gd name="T13" fmla="*/ 0 h 1369"/>
                <a:gd name="T14" fmla="*/ 0 w 3291"/>
                <a:gd name="T15" fmla="*/ 0 h 1369"/>
                <a:gd name="T16" fmla="*/ 0 w 3291"/>
                <a:gd name="T17" fmla="*/ 0 h 1369"/>
                <a:gd name="T18" fmla="*/ 0 w 3291"/>
                <a:gd name="T19" fmla="*/ 0 h 1369"/>
                <a:gd name="T20" fmla="*/ 0 w 3291"/>
                <a:gd name="T21" fmla="*/ 0 h 1369"/>
                <a:gd name="T22" fmla="*/ 0 w 3291"/>
                <a:gd name="T23" fmla="*/ 0 h 1369"/>
                <a:gd name="T24" fmla="*/ 0 w 3291"/>
                <a:gd name="T25" fmla="*/ 0 h 1369"/>
                <a:gd name="T26" fmla="*/ 0 w 3291"/>
                <a:gd name="T27" fmla="*/ 0 h 1369"/>
                <a:gd name="T28" fmla="*/ 0 w 3291"/>
                <a:gd name="T29" fmla="*/ 0 h 1369"/>
                <a:gd name="T30" fmla="*/ 0 w 3291"/>
                <a:gd name="T31" fmla="*/ 0 h 1369"/>
                <a:gd name="T32" fmla="*/ 0 w 3291"/>
                <a:gd name="T33" fmla="*/ 0 h 1369"/>
                <a:gd name="T34" fmla="*/ 0 w 3291"/>
                <a:gd name="T35" fmla="*/ 0 h 1369"/>
                <a:gd name="T36" fmla="*/ 0 w 3291"/>
                <a:gd name="T37" fmla="*/ 0 h 1369"/>
                <a:gd name="T38" fmla="*/ 0 w 3291"/>
                <a:gd name="T39" fmla="*/ 0 h 1369"/>
                <a:gd name="T40" fmla="*/ 0 w 3291"/>
                <a:gd name="T41" fmla="*/ 0 h 1369"/>
                <a:gd name="T42" fmla="*/ 0 w 3291"/>
                <a:gd name="T43" fmla="*/ 0 h 1369"/>
                <a:gd name="T44" fmla="*/ 0 w 3291"/>
                <a:gd name="T45" fmla="*/ 0 h 1369"/>
                <a:gd name="T46" fmla="*/ 0 w 3291"/>
                <a:gd name="T47" fmla="*/ 0 h 1369"/>
                <a:gd name="T48" fmla="*/ 0 w 3291"/>
                <a:gd name="T49" fmla="*/ 0 h 1369"/>
                <a:gd name="T50" fmla="*/ 0 w 3291"/>
                <a:gd name="T51" fmla="*/ 0 h 1369"/>
                <a:gd name="T52" fmla="*/ 0 w 3291"/>
                <a:gd name="T53" fmla="*/ 0 h 1369"/>
                <a:gd name="T54" fmla="*/ 0 w 3291"/>
                <a:gd name="T55" fmla="*/ 0 h 1369"/>
                <a:gd name="T56" fmla="*/ 0 w 3291"/>
                <a:gd name="T57" fmla="*/ 0 h 13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291"/>
                <a:gd name="T88" fmla="*/ 0 h 1369"/>
                <a:gd name="T89" fmla="*/ 3291 w 3291"/>
                <a:gd name="T90" fmla="*/ 1369 h 13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291" h="1369" extrusionOk="0">
                  <a:moveTo>
                    <a:pt x="37" y="73"/>
                  </a:moveTo>
                  <a:cubicBezTo>
                    <a:pt x="21" y="34"/>
                    <a:pt x="19" y="31"/>
                    <a:pt x="0" y="0"/>
                  </a:cubicBezTo>
                  <a:cubicBezTo>
                    <a:pt x="14" y="63"/>
                    <a:pt x="37" y="117"/>
                    <a:pt x="70" y="175"/>
                  </a:cubicBezTo>
                  <a:cubicBezTo>
                    <a:pt x="124" y="269"/>
                    <a:pt x="210" y="375"/>
                    <a:pt x="314" y="414"/>
                  </a:cubicBezTo>
                  <a:cubicBezTo>
                    <a:pt x="376" y="437"/>
                    <a:pt x="463" y="436"/>
                    <a:pt x="522" y="406"/>
                  </a:cubicBezTo>
                  <a:cubicBezTo>
                    <a:pt x="637" y="348"/>
                    <a:pt x="699" y="231"/>
                    <a:pt x="746" y="118"/>
                  </a:cubicBezTo>
                  <a:cubicBezTo>
                    <a:pt x="710" y="174"/>
                    <a:pt x="694" y="233"/>
                    <a:pt x="681" y="300"/>
                  </a:cubicBezTo>
                  <a:cubicBezTo>
                    <a:pt x="647" y="474"/>
                    <a:pt x="636" y="655"/>
                    <a:pt x="624" y="832"/>
                  </a:cubicBezTo>
                  <a:cubicBezTo>
                    <a:pt x="614" y="979"/>
                    <a:pt x="611" y="1127"/>
                    <a:pt x="612" y="1274"/>
                  </a:cubicBezTo>
                  <a:cubicBezTo>
                    <a:pt x="612" y="1325"/>
                    <a:pt x="610" y="1338"/>
                    <a:pt x="624" y="1368"/>
                  </a:cubicBezTo>
                </a:path>
                <a:path w="3291" h="1369" extrusionOk="0">
                  <a:moveTo>
                    <a:pt x="1191" y="89"/>
                  </a:moveTo>
                  <a:cubicBezTo>
                    <a:pt x="1162" y="53"/>
                    <a:pt x="1170" y="54"/>
                    <a:pt x="1133" y="106"/>
                  </a:cubicBezTo>
                  <a:cubicBezTo>
                    <a:pt x="1090" y="167"/>
                    <a:pt x="1074" y="235"/>
                    <a:pt x="1064" y="308"/>
                  </a:cubicBezTo>
                  <a:cubicBezTo>
                    <a:pt x="1048" y="427"/>
                    <a:pt x="1060" y="538"/>
                    <a:pt x="1105" y="649"/>
                  </a:cubicBezTo>
                  <a:cubicBezTo>
                    <a:pt x="1154" y="770"/>
                    <a:pt x="1239" y="886"/>
                    <a:pt x="1354" y="954"/>
                  </a:cubicBezTo>
                  <a:cubicBezTo>
                    <a:pt x="1458" y="1016"/>
                    <a:pt x="1596" y="1023"/>
                    <a:pt x="1704" y="966"/>
                  </a:cubicBezTo>
                  <a:cubicBezTo>
                    <a:pt x="1852" y="887"/>
                    <a:pt x="1932" y="715"/>
                    <a:pt x="1949" y="556"/>
                  </a:cubicBezTo>
                  <a:cubicBezTo>
                    <a:pt x="1971" y="346"/>
                    <a:pt x="1855" y="182"/>
                    <a:pt x="1667" y="102"/>
                  </a:cubicBezTo>
                  <a:cubicBezTo>
                    <a:pt x="1565" y="58"/>
                    <a:pt x="1457" y="50"/>
                    <a:pt x="1350" y="69"/>
                  </a:cubicBezTo>
                  <a:cubicBezTo>
                    <a:pt x="1285" y="80"/>
                    <a:pt x="1287" y="91"/>
                    <a:pt x="1268" y="146"/>
                  </a:cubicBezTo>
                </a:path>
                <a:path w="3291" h="1369" extrusionOk="0">
                  <a:moveTo>
                    <a:pt x="2283" y="97"/>
                  </a:moveTo>
                  <a:cubicBezTo>
                    <a:pt x="2253" y="48"/>
                    <a:pt x="2249" y="49"/>
                    <a:pt x="2214" y="20"/>
                  </a:cubicBezTo>
                  <a:cubicBezTo>
                    <a:pt x="2210" y="55"/>
                    <a:pt x="2202" y="80"/>
                    <a:pt x="2210" y="118"/>
                  </a:cubicBezTo>
                  <a:cubicBezTo>
                    <a:pt x="2226" y="193"/>
                    <a:pt x="2266" y="266"/>
                    <a:pt x="2308" y="329"/>
                  </a:cubicBezTo>
                  <a:cubicBezTo>
                    <a:pt x="2384" y="445"/>
                    <a:pt x="2476" y="551"/>
                    <a:pt x="2581" y="641"/>
                  </a:cubicBezTo>
                  <a:cubicBezTo>
                    <a:pt x="2704" y="746"/>
                    <a:pt x="2864" y="858"/>
                    <a:pt x="3033" y="820"/>
                  </a:cubicBezTo>
                  <a:cubicBezTo>
                    <a:pt x="3148" y="794"/>
                    <a:pt x="3231" y="684"/>
                    <a:pt x="3265" y="576"/>
                  </a:cubicBezTo>
                  <a:cubicBezTo>
                    <a:pt x="3299" y="468"/>
                    <a:pt x="3299" y="332"/>
                    <a:pt x="3270" y="223"/>
                  </a:cubicBezTo>
                  <a:cubicBezTo>
                    <a:pt x="3255" y="167"/>
                    <a:pt x="3227" y="124"/>
                    <a:pt x="3196" y="77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0" name="Ink 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4513" y="3475"/>
              <a:ext cx="111" cy="397"/>
            </a:xfrm>
            <a:custGeom>
              <a:avLst/>
              <a:gdLst>
                <a:gd name="T0" fmla="*/ 0 w 490"/>
                <a:gd name="T1" fmla="*/ 0 h 1754"/>
                <a:gd name="T2" fmla="*/ 0 w 490"/>
                <a:gd name="T3" fmla="*/ 0 h 1754"/>
                <a:gd name="T4" fmla="*/ 0 w 490"/>
                <a:gd name="T5" fmla="*/ 0 h 1754"/>
                <a:gd name="T6" fmla="*/ 0 w 490"/>
                <a:gd name="T7" fmla="*/ 0 h 1754"/>
                <a:gd name="T8" fmla="*/ 0 w 490"/>
                <a:gd name="T9" fmla="*/ 0 h 1754"/>
                <a:gd name="T10" fmla="*/ 0 w 490"/>
                <a:gd name="T11" fmla="*/ 0 h 1754"/>
                <a:gd name="T12" fmla="*/ 0 w 490"/>
                <a:gd name="T13" fmla="*/ 0 h 1754"/>
                <a:gd name="T14" fmla="*/ 0 w 490"/>
                <a:gd name="T15" fmla="*/ 0 h 1754"/>
                <a:gd name="T16" fmla="*/ 0 w 490"/>
                <a:gd name="T17" fmla="*/ 0 h 1754"/>
                <a:gd name="T18" fmla="*/ 0 w 490"/>
                <a:gd name="T19" fmla="*/ 0 h 1754"/>
                <a:gd name="T20" fmla="*/ 0 w 490"/>
                <a:gd name="T21" fmla="*/ 0 h 1754"/>
                <a:gd name="T22" fmla="*/ 0 w 490"/>
                <a:gd name="T23" fmla="*/ 0 h 17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90"/>
                <a:gd name="T37" fmla="*/ 0 h 1754"/>
                <a:gd name="T38" fmla="*/ 490 w 490"/>
                <a:gd name="T39" fmla="*/ 1754 h 17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90" h="1754" extrusionOk="0">
                  <a:moveTo>
                    <a:pt x="28" y="44"/>
                  </a:moveTo>
                  <a:cubicBezTo>
                    <a:pt x="25" y="29"/>
                    <a:pt x="23" y="15"/>
                    <a:pt x="20" y="0"/>
                  </a:cubicBezTo>
                  <a:cubicBezTo>
                    <a:pt x="-6" y="48"/>
                    <a:pt x="10" y="95"/>
                    <a:pt x="20" y="154"/>
                  </a:cubicBezTo>
                  <a:cubicBezTo>
                    <a:pt x="41" y="284"/>
                    <a:pt x="62" y="414"/>
                    <a:pt x="85" y="544"/>
                  </a:cubicBezTo>
                  <a:cubicBezTo>
                    <a:pt x="111" y="686"/>
                    <a:pt x="127" y="831"/>
                    <a:pt x="167" y="970"/>
                  </a:cubicBezTo>
                  <a:cubicBezTo>
                    <a:pt x="189" y="1047"/>
                    <a:pt x="222" y="1116"/>
                    <a:pt x="260" y="1185"/>
                  </a:cubicBezTo>
                </a:path>
                <a:path w="490" h="1754" extrusionOk="0">
                  <a:moveTo>
                    <a:pt x="264" y="1720"/>
                  </a:moveTo>
                  <a:cubicBezTo>
                    <a:pt x="288" y="1749"/>
                    <a:pt x="306" y="1760"/>
                    <a:pt x="346" y="1753"/>
                  </a:cubicBezTo>
                  <a:cubicBezTo>
                    <a:pt x="382" y="1747"/>
                    <a:pt x="423" y="1734"/>
                    <a:pt x="452" y="1712"/>
                  </a:cubicBezTo>
                  <a:cubicBezTo>
                    <a:pt x="471" y="1697"/>
                    <a:pt x="499" y="1672"/>
                    <a:pt x="481" y="1647"/>
                  </a:cubicBezTo>
                  <a:cubicBezTo>
                    <a:pt x="465" y="1626"/>
                    <a:pt x="406" y="1632"/>
                    <a:pt x="407" y="1664"/>
                  </a:cubicBezTo>
                  <a:cubicBezTo>
                    <a:pt x="422" y="1674"/>
                    <a:pt x="428" y="1674"/>
                    <a:pt x="432" y="1651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7" name="Rectangle 10"/>
          <p:cNvSpPr>
            <a:spLocks noChangeArrowheads="1"/>
          </p:cNvSpPr>
          <p:nvPr/>
        </p:nvSpPr>
        <p:spPr bwMode="auto">
          <a:xfrm>
            <a:off x="457200" y="6019800"/>
            <a:ext cx="3195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>
                <a:solidFill>
                  <a:srgbClr val="FFFFFF"/>
                </a:solidFill>
                <a:latin typeface="Georgia" pitchFamily="18" charset="0"/>
              </a:rPr>
              <a:t>william.gunn@mendeley.com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86116" y="2928934"/>
            <a:ext cx="2143140" cy="1143008"/>
          </a:xfrm>
          <a:prstGeom prst="roundRect">
            <a:avLst/>
          </a:prstGeom>
          <a:solidFill>
            <a:schemeClr val="bg1">
              <a:alpha val="74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7158" y="3071810"/>
            <a:ext cx="5214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Code word: </a:t>
            </a:r>
            <a:r>
              <a:rPr lang="en-US" sz="4400" dirty="0" smtClean="0">
                <a:latin typeface="Georgia" pitchFamily="18" charset="0"/>
              </a:rPr>
              <a:t>Belgian</a:t>
            </a:r>
            <a:endParaRPr lang="en-US" sz="4400" dirty="0"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928802"/>
            <a:ext cx="91440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700" dirty="0" smtClean="0">
                <a:solidFill>
                  <a:schemeClr val="bg1"/>
                </a:solidFill>
              </a:rPr>
              <a:t>http://mnd.ly/C4L2012WG </a:t>
            </a:r>
            <a:endParaRPr lang="en-US" sz="5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21455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Georgia" pitchFamily="18" charset="0"/>
              </a:rPr>
              <a:t>The Internet is BIG</a:t>
            </a:r>
            <a:endParaRPr lang="en-US" sz="7200" dirty="0">
              <a:solidFill>
                <a:schemeClr val="bg1"/>
              </a:solidFill>
              <a:latin typeface="Georgia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4179091" y="6107925"/>
            <a:ext cx="357190" cy="285752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14546" y="6417254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Georgia" pitchFamily="18" charset="0"/>
              </a:rPr>
              <a:t>Your site is small</a:t>
            </a:r>
            <a:endParaRPr lang="en-US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57298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  <a:latin typeface="Georgia" pitchFamily="18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  <a:hlinkClick r:id="rId2"/>
              </a:rPr>
              <a:t>Why We Desperately Need a New (and Better) Google</a:t>
            </a: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  <a:hlinkClick r:id="rId3"/>
              </a:rPr>
              <a:t>Dishwashers, and How Google Eats Its Own Tail</a:t>
            </a: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  <a:hlinkClick r:id="rId4"/>
              </a:rPr>
              <a:t>Content Farms: Why Media, Blogs &amp; Google Should Be Worried</a:t>
            </a: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  <a:hlinkClick r:id="rId5"/>
              </a:rPr>
              <a:t>On the increasing uselessness of Google</a:t>
            </a: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eorgia" pitchFamily="18" charset="0"/>
                <a:hlinkClick r:id="rId6"/>
              </a:rPr>
              <a:t>Coding Horror: Trouble In the House of Google</a:t>
            </a:r>
            <a:endParaRPr lang="en-US" sz="24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2400" dirty="0" smtClean="0">
              <a:latin typeface="Georgia" pitchFamily="18" charset="0"/>
            </a:endParaRPr>
          </a:p>
          <a:p>
            <a:endParaRPr lang="en-US" sz="2400" dirty="0">
              <a:latin typeface="Georg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57430"/>
            <a:ext cx="90011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err="1" smtClean="0">
                <a:solidFill>
                  <a:schemeClr val="bg1"/>
                </a:solidFill>
              </a:rPr>
              <a:t>Videk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WadHwa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Techcrunch</a:t>
            </a: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Paul </a:t>
            </a:r>
            <a:r>
              <a:rPr lang="en-US" sz="1400" dirty="0" err="1" smtClean="0">
                <a:solidFill>
                  <a:schemeClr val="bg1"/>
                </a:solidFill>
              </a:rPr>
              <a:t>Kedrosky</a:t>
            </a:r>
            <a:r>
              <a:rPr lang="en-US" sz="1400" dirty="0" smtClean="0">
                <a:solidFill>
                  <a:schemeClr val="bg1"/>
                </a:solidFill>
              </a:rPr>
              <a:t>, Infectious Greed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Richard </a:t>
            </a:r>
            <a:r>
              <a:rPr lang="en-US" sz="1400" dirty="0" err="1" smtClean="0">
                <a:solidFill>
                  <a:schemeClr val="bg1"/>
                </a:solidFill>
              </a:rPr>
              <a:t>Macmanus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ReadWriteWeb</a:t>
            </a: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Alan Patrick, </a:t>
            </a:r>
            <a:r>
              <a:rPr lang="en-US" sz="1400" dirty="0" err="1" smtClean="0">
                <a:solidFill>
                  <a:schemeClr val="bg1"/>
                </a:solidFill>
              </a:rPr>
              <a:t>Broadstuff</a:t>
            </a: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1400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Joe Atwood, Coding Horror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“As part of Christmas shopping for my wife, I searched for "</a:t>
            </a:r>
            <a:r>
              <a:rPr lang="en-US" sz="1400" dirty="0" err="1" smtClean="0">
                <a:solidFill>
                  <a:schemeClr val="bg1"/>
                </a:solidFill>
              </a:rPr>
              <a:t>iPhone</a:t>
            </a:r>
            <a:r>
              <a:rPr lang="en-US" sz="1400" dirty="0" smtClean="0">
                <a:solidFill>
                  <a:schemeClr val="bg1"/>
                </a:solidFill>
              </a:rPr>
              <a:t> 4 case" in Google. I had to give up completely on the first two pages of search results as utterly useless, and </a:t>
            </a:r>
            <a:r>
              <a:rPr lang="en-US" sz="1400" b="1" i="1" dirty="0" smtClean="0">
                <a:solidFill>
                  <a:schemeClr val="bg1"/>
                </a:solidFill>
              </a:rPr>
              <a:t>searched Amazon instead</a:t>
            </a:r>
            <a:r>
              <a:rPr lang="en-US" sz="1400" dirty="0" smtClean="0">
                <a:solidFill>
                  <a:schemeClr val="bg1"/>
                </a:solidFill>
              </a:rPr>
              <a:t>. 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Search Engines Are Failing</a:t>
            </a:r>
            <a:endParaRPr lang="en-US" sz="44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Enter Social Discovery</a:t>
            </a:r>
            <a:endParaRPr lang="en-US" sz="4400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6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 descr="altmetricdotc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3314"/>
            <a:ext cx="9144000" cy="27368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illiam Gunn\Desktop\My Dropbox\Mendeley\Mendeley Presentations\Talks\plos article_metri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142984"/>
            <a:ext cx="8743950" cy="471487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eorgia" pitchFamily="18" charset="0"/>
              </a:rPr>
              <a:t>Metrics as a discovery tool</a:t>
            </a:r>
            <a:endParaRPr lang="en-US" sz="44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illiam Gunn\Desktop\My Dropbox\Mendeley\Mendeley Presentations\Talks\Total-Impact_WilliamGunn_Profi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William Gunn\Desktop\My Dropbox\Mendeley\Mendeley Presentations\Talks\paper-criti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6094" cy="68579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713" y="3500438"/>
            <a:ext cx="823912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15888" y="3475038"/>
            <a:ext cx="384175" cy="1025525"/>
            <a:chOff x="5154137" y="1714488"/>
            <a:chExt cx="557966" cy="1485911"/>
          </a:xfrm>
        </p:grpSpPr>
        <p:pic>
          <p:nvPicPr>
            <p:cNvPr id="19491" name="Picture 8" descr="Apple-Logo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54137" y="2143116"/>
              <a:ext cx="557966" cy="557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2" name="Picture 9" descr="Linux-Logo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259003" y="2764792"/>
              <a:ext cx="369501" cy="435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3" name="Picture 10" descr="Vista-Logo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223391" y="1714488"/>
              <a:ext cx="461991" cy="431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9" name="Picture 20" descr="cloud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0" y="2500313"/>
            <a:ext cx="4143375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22"/>
          <p:cNvSpPr>
            <a:spLocks noChangeArrowheads="1"/>
          </p:cNvSpPr>
          <p:nvPr/>
        </p:nvSpPr>
        <p:spPr bwMode="auto">
          <a:xfrm>
            <a:off x="3857625" y="1500188"/>
            <a:ext cx="5072063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buClr>
                <a:srgbClr val="FFFF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rgbClr val="FFFFFF"/>
                </a:solidFill>
                <a:latin typeface="Georgia" pitchFamily="18" charset="0"/>
              </a:rPr>
              <a:t>...and aggregates research </a:t>
            </a:r>
            <a:br>
              <a:rPr lang="en-GB" sz="2800">
                <a:solidFill>
                  <a:srgbClr val="FFFFFF"/>
                </a:solidFill>
                <a:latin typeface="Georgia" pitchFamily="18" charset="0"/>
              </a:rPr>
            </a:br>
            <a:r>
              <a:rPr lang="en-GB" sz="2800">
                <a:solidFill>
                  <a:srgbClr val="FFFFFF"/>
                </a:solidFill>
                <a:latin typeface="Georgia" pitchFamily="18" charset="0"/>
              </a:rPr>
              <a:t>data in the cloud</a:t>
            </a: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572001" y="3071810"/>
            <a:ext cx="3214709" cy="201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</p:pic>
      <p:sp>
        <p:nvSpPr>
          <p:cNvPr id="19462" name="TextBox 12"/>
          <p:cNvSpPr txBox="1">
            <a:spLocks noChangeArrowheads="1"/>
          </p:cNvSpPr>
          <p:nvPr/>
        </p:nvSpPr>
        <p:spPr bwMode="auto">
          <a:xfrm>
            <a:off x="215900" y="5516563"/>
            <a:ext cx="41402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GB" sz="2800">
                <a:solidFill>
                  <a:srgbClr val="FFFFFF"/>
                </a:solidFill>
                <a:latin typeface="Georgia" pitchFamily="18" charset="0"/>
              </a:rPr>
              <a:t>Mendeley extracts research data…</a:t>
            </a:r>
            <a:endParaRPr lang="de-DE" sz="2800">
              <a:solidFill>
                <a:srgbClr val="96361C"/>
              </a:solidFill>
              <a:latin typeface="Georgia" pitchFamily="18" charset="0"/>
            </a:endParaRPr>
          </a:p>
        </p:txBody>
      </p:sp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179388" y="188913"/>
            <a:ext cx="7956550" cy="1387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Clr>
                <a:srgbClr val="FFFFFF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de-DE" sz="2800">
                <a:solidFill>
                  <a:srgbClr val="FFFFFF"/>
                </a:solidFill>
                <a:latin typeface="Georgia" pitchFamily="18" charset="0"/>
              </a:rPr>
              <a:t>Mendeley makes science more collaborative and transparent:</a:t>
            </a:r>
            <a:endParaRPr lang="de-DE" sz="2800">
              <a:solidFill>
                <a:srgbClr val="993300"/>
              </a:solidFill>
              <a:latin typeface="Georgia" pitchFamily="18" charset="0"/>
            </a:endParaRPr>
          </a:p>
          <a:p>
            <a:pPr>
              <a:buClr>
                <a:srgbClr val="FFFFFF"/>
              </a:buClr>
              <a:buFont typeface="Myriad Pro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 sz="2800">
              <a:solidFill>
                <a:srgbClr val="993300"/>
              </a:solidFill>
              <a:latin typeface="Georgia" pitchFamily="18" charset="0"/>
            </a:endParaRP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468313" y="3371850"/>
            <a:ext cx="1757362" cy="1308100"/>
            <a:chOff x="7" y="1182"/>
            <a:chExt cx="1941" cy="1568"/>
          </a:xfrm>
        </p:grpSpPr>
        <p:sp>
          <p:nvSpPr>
            <p:cNvPr id="19474" name="Ink 9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84" y="2661"/>
              <a:ext cx="74" cy="86"/>
            </a:xfrm>
            <a:custGeom>
              <a:avLst/>
              <a:gdLst>
                <a:gd name="T0" fmla="*/ 0 w 328"/>
                <a:gd name="T1" fmla="*/ 0 h 379"/>
                <a:gd name="T2" fmla="*/ 0 w 328"/>
                <a:gd name="T3" fmla="*/ 0 h 379"/>
                <a:gd name="T4" fmla="*/ 0 w 328"/>
                <a:gd name="T5" fmla="*/ 0 h 379"/>
                <a:gd name="T6" fmla="*/ 0 w 328"/>
                <a:gd name="T7" fmla="*/ 0 h 379"/>
                <a:gd name="T8" fmla="*/ 0 w 328"/>
                <a:gd name="T9" fmla="*/ 0 h 379"/>
                <a:gd name="T10" fmla="*/ 0 w 328"/>
                <a:gd name="T11" fmla="*/ 0 h 379"/>
                <a:gd name="T12" fmla="*/ 0 w 328"/>
                <a:gd name="T13" fmla="*/ 0 h 379"/>
                <a:gd name="T14" fmla="*/ 0 w 328"/>
                <a:gd name="T15" fmla="*/ 0 h 379"/>
                <a:gd name="T16" fmla="*/ 0 w 328"/>
                <a:gd name="T17" fmla="*/ 0 h 3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8"/>
                <a:gd name="T28" fmla="*/ 0 h 379"/>
                <a:gd name="T29" fmla="*/ 328 w 328"/>
                <a:gd name="T30" fmla="*/ 379 h 3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8" h="379" extrusionOk="0">
                  <a:moveTo>
                    <a:pt x="319" y="0"/>
                  </a:moveTo>
                  <a:cubicBezTo>
                    <a:pt x="319" y="32"/>
                    <a:pt x="321" y="64"/>
                    <a:pt x="323" y="96"/>
                  </a:cubicBezTo>
                  <a:cubicBezTo>
                    <a:pt x="325" y="130"/>
                    <a:pt x="326" y="166"/>
                    <a:pt x="327" y="200"/>
                  </a:cubicBezTo>
                  <a:cubicBezTo>
                    <a:pt x="328" y="236"/>
                    <a:pt x="327" y="272"/>
                    <a:pt x="327" y="308"/>
                  </a:cubicBezTo>
                </a:path>
                <a:path w="328" h="379" extrusionOk="0">
                  <a:moveTo>
                    <a:pt x="18" y="217"/>
                  </a:moveTo>
                  <a:cubicBezTo>
                    <a:pt x="12" y="217"/>
                    <a:pt x="6" y="217"/>
                    <a:pt x="0" y="217"/>
                  </a:cubicBezTo>
                  <a:cubicBezTo>
                    <a:pt x="31" y="248"/>
                    <a:pt x="60" y="279"/>
                    <a:pt x="96" y="304"/>
                  </a:cubicBezTo>
                  <a:cubicBezTo>
                    <a:pt x="123" y="322"/>
                    <a:pt x="151" y="340"/>
                    <a:pt x="179" y="356"/>
                  </a:cubicBezTo>
                  <a:cubicBezTo>
                    <a:pt x="198" y="366"/>
                    <a:pt x="206" y="369"/>
                    <a:pt x="218" y="378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Ink 8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1582" y="2131"/>
              <a:ext cx="355" cy="463"/>
            </a:xfrm>
            <a:custGeom>
              <a:avLst/>
              <a:gdLst>
                <a:gd name="T0" fmla="*/ 0 w 1567"/>
                <a:gd name="T1" fmla="*/ 0 h 2041"/>
                <a:gd name="T2" fmla="*/ 0 w 1567"/>
                <a:gd name="T3" fmla="*/ 0 h 2041"/>
                <a:gd name="T4" fmla="*/ 0 w 1567"/>
                <a:gd name="T5" fmla="*/ 0 h 2041"/>
                <a:gd name="T6" fmla="*/ 0 w 1567"/>
                <a:gd name="T7" fmla="*/ 0 h 2041"/>
                <a:gd name="T8" fmla="*/ 0 w 1567"/>
                <a:gd name="T9" fmla="*/ 0 h 2041"/>
                <a:gd name="T10" fmla="*/ 0 w 1567"/>
                <a:gd name="T11" fmla="*/ 0 h 2041"/>
                <a:gd name="T12" fmla="*/ 0 w 1567"/>
                <a:gd name="T13" fmla="*/ 0 h 2041"/>
                <a:gd name="T14" fmla="*/ 0 w 1567"/>
                <a:gd name="T15" fmla="*/ 0 h 2041"/>
                <a:gd name="T16" fmla="*/ 0 w 1567"/>
                <a:gd name="T17" fmla="*/ 0 h 2041"/>
                <a:gd name="T18" fmla="*/ 0 w 1567"/>
                <a:gd name="T19" fmla="*/ 0 h 2041"/>
                <a:gd name="T20" fmla="*/ 0 w 1567"/>
                <a:gd name="T21" fmla="*/ 0 h 2041"/>
                <a:gd name="T22" fmla="*/ 0 w 1567"/>
                <a:gd name="T23" fmla="*/ 0 h 2041"/>
                <a:gd name="T24" fmla="*/ 0 w 1567"/>
                <a:gd name="T25" fmla="*/ 0 h 2041"/>
                <a:gd name="T26" fmla="*/ 0 w 1567"/>
                <a:gd name="T27" fmla="*/ 0 h 2041"/>
                <a:gd name="T28" fmla="*/ 0 w 1567"/>
                <a:gd name="T29" fmla="*/ 0 h 2041"/>
                <a:gd name="T30" fmla="*/ 0 w 1567"/>
                <a:gd name="T31" fmla="*/ 0 h 2041"/>
                <a:gd name="T32" fmla="*/ 0 w 1567"/>
                <a:gd name="T33" fmla="*/ 0 h 2041"/>
                <a:gd name="T34" fmla="*/ 0 w 1567"/>
                <a:gd name="T35" fmla="*/ 0 h 2041"/>
                <a:gd name="T36" fmla="*/ 0 w 1567"/>
                <a:gd name="T37" fmla="*/ 0 h 2041"/>
                <a:gd name="T38" fmla="*/ 0 w 1567"/>
                <a:gd name="T39" fmla="*/ 0 h 2041"/>
                <a:gd name="T40" fmla="*/ 0 w 1567"/>
                <a:gd name="T41" fmla="*/ 0 h 2041"/>
                <a:gd name="T42" fmla="*/ 0 w 1567"/>
                <a:gd name="T43" fmla="*/ 0 h 2041"/>
                <a:gd name="T44" fmla="*/ 0 w 1567"/>
                <a:gd name="T45" fmla="*/ 0 h 2041"/>
                <a:gd name="T46" fmla="*/ 0 w 1567"/>
                <a:gd name="T47" fmla="*/ 0 h 2041"/>
                <a:gd name="T48" fmla="*/ 0 w 1567"/>
                <a:gd name="T49" fmla="*/ 0 h 2041"/>
                <a:gd name="T50" fmla="*/ 0 w 1567"/>
                <a:gd name="T51" fmla="*/ 0 h 2041"/>
                <a:gd name="T52" fmla="*/ 0 w 1567"/>
                <a:gd name="T53" fmla="*/ 0 h 2041"/>
                <a:gd name="T54" fmla="*/ 0 w 1567"/>
                <a:gd name="T55" fmla="*/ 0 h 2041"/>
                <a:gd name="T56" fmla="*/ 0 w 1567"/>
                <a:gd name="T57" fmla="*/ 0 h 2041"/>
                <a:gd name="T58" fmla="*/ 0 w 1567"/>
                <a:gd name="T59" fmla="*/ 0 h 2041"/>
                <a:gd name="T60" fmla="*/ 0 w 1567"/>
                <a:gd name="T61" fmla="*/ 0 h 20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567"/>
                <a:gd name="T94" fmla="*/ 0 h 2041"/>
                <a:gd name="T95" fmla="*/ 1567 w 1567"/>
                <a:gd name="T96" fmla="*/ 2041 h 204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567" h="2041" extrusionOk="0">
                  <a:moveTo>
                    <a:pt x="0" y="0"/>
                  </a:moveTo>
                  <a:cubicBezTo>
                    <a:pt x="37" y="65"/>
                    <a:pt x="77" y="130"/>
                    <a:pt x="114" y="195"/>
                  </a:cubicBezTo>
                  <a:cubicBezTo>
                    <a:pt x="155" y="267"/>
                    <a:pt x="193" y="343"/>
                    <a:pt x="240" y="412"/>
                  </a:cubicBezTo>
                  <a:cubicBezTo>
                    <a:pt x="282" y="475"/>
                    <a:pt x="328" y="539"/>
                    <a:pt x="375" y="599"/>
                  </a:cubicBezTo>
                  <a:cubicBezTo>
                    <a:pt x="412" y="646"/>
                    <a:pt x="451" y="692"/>
                    <a:pt x="489" y="738"/>
                  </a:cubicBezTo>
                  <a:cubicBezTo>
                    <a:pt x="556" y="821"/>
                    <a:pt x="624" y="904"/>
                    <a:pt x="694" y="985"/>
                  </a:cubicBezTo>
                  <a:cubicBezTo>
                    <a:pt x="740" y="1038"/>
                    <a:pt x="784" y="1089"/>
                    <a:pt x="824" y="1146"/>
                  </a:cubicBezTo>
                  <a:cubicBezTo>
                    <a:pt x="924" y="1289"/>
                    <a:pt x="1024" y="1424"/>
                    <a:pt x="1134" y="1558"/>
                  </a:cubicBezTo>
                  <a:cubicBezTo>
                    <a:pt x="1236" y="1682"/>
                    <a:pt x="1301" y="1856"/>
                    <a:pt x="1413" y="1966"/>
                  </a:cubicBezTo>
                  <a:cubicBezTo>
                    <a:pt x="1440" y="1993"/>
                    <a:pt x="1468" y="1999"/>
                    <a:pt x="1500" y="201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Ink 13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83" y="2196"/>
              <a:ext cx="776" cy="251"/>
            </a:xfrm>
            <a:custGeom>
              <a:avLst/>
              <a:gdLst>
                <a:gd name="T0" fmla="*/ 0 w 3419"/>
                <a:gd name="T1" fmla="*/ 0 h 1108"/>
                <a:gd name="T2" fmla="*/ 0 w 3419"/>
                <a:gd name="T3" fmla="*/ 0 h 1108"/>
                <a:gd name="T4" fmla="*/ 0 w 3419"/>
                <a:gd name="T5" fmla="*/ 0 h 1108"/>
                <a:gd name="T6" fmla="*/ 0 w 3419"/>
                <a:gd name="T7" fmla="*/ 0 h 1108"/>
                <a:gd name="T8" fmla="*/ 0 w 3419"/>
                <a:gd name="T9" fmla="*/ 0 h 1108"/>
                <a:gd name="T10" fmla="*/ 0 w 3419"/>
                <a:gd name="T11" fmla="*/ 0 h 1108"/>
                <a:gd name="T12" fmla="*/ 0 w 3419"/>
                <a:gd name="T13" fmla="*/ 0 h 1108"/>
                <a:gd name="T14" fmla="*/ 0 w 3419"/>
                <a:gd name="T15" fmla="*/ 0 h 1108"/>
                <a:gd name="T16" fmla="*/ 0 w 3419"/>
                <a:gd name="T17" fmla="*/ 0 h 1108"/>
                <a:gd name="T18" fmla="*/ 0 w 3419"/>
                <a:gd name="T19" fmla="*/ 0 h 1108"/>
                <a:gd name="T20" fmla="*/ 0 w 3419"/>
                <a:gd name="T21" fmla="*/ 0 h 1108"/>
                <a:gd name="T22" fmla="*/ 0 w 3419"/>
                <a:gd name="T23" fmla="*/ 0 h 1108"/>
                <a:gd name="T24" fmla="*/ 0 w 3419"/>
                <a:gd name="T25" fmla="*/ 0 h 1108"/>
                <a:gd name="T26" fmla="*/ 0 w 3419"/>
                <a:gd name="T27" fmla="*/ 0 h 1108"/>
                <a:gd name="T28" fmla="*/ 0 w 3419"/>
                <a:gd name="T29" fmla="*/ 0 h 1108"/>
                <a:gd name="T30" fmla="*/ 0 w 3419"/>
                <a:gd name="T31" fmla="*/ 0 h 1108"/>
                <a:gd name="T32" fmla="*/ 0 w 3419"/>
                <a:gd name="T33" fmla="*/ 0 h 1108"/>
                <a:gd name="T34" fmla="*/ 0 w 3419"/>
                <a:gd name="T35" fmla="*/ 0 h 1108"/>
                <a:gd name="T36" fmla="*/ 0 w 3419"/>
                <a:gd name="T37" fmla="*/ 0 h 1108"/>
                <a:gd name="T38" fmla="*/ 0 w 3419"/>
                <a:gd name="T39" fmla="*/ 0 h 1108"/>
                <a:gd name="T40" fmla="*/ 0 w 3419"/>
                <a:gd name="T41" fmla="*/ 0 h 1108"/>
                <a:gd name="T42" fmla="*/ 0 w 3419"/>
                <a:gd name="T43" fmla="*/ 0 h 1108"/>
                <a:gd name="T44" fmla="*/ 0 w 3419"/>
                <a:gd name="T45" fmla="*/ 0 h 1108"/>
                <a:gd name="T46" fmla="*/ 0 w 3419"/>
                <a:gd name="T47" fmla="*/ 0 h 1108"/>
                <a:gd name="T48" fmla="*/ 0 w 3419"/>
                <a:gd name="T49" fmla="*/ 0 h 1108"/>
                <a:gd name="T50" fmla="*/ 0 w 3419"/>
                <a:gd name="T51" fmla="*/ 0 h 1108"/>
                <a:gd name="T52" fmla="*/ 0 w 3419"/>
                <a:gd name="T53" fmla="*/ 0 h 1108"/>
                <a:gd name="T54" fmla="*/ 0 w 3419"/>
                <a:gd name="T55" fmla="*/ 0 h 1108"/>
                <a:gd name="T56" fmla="*/ 0 w 3419"/>
                <a:gd name="T57" fmla="*/ 0 h 1108"/>
                <a:gd name="T58" fmla="*/ 0 w 3419"/>
                <a:gd name="T59" fmla="*/ 0 h 1108"/>
                <a:gd name="T60" fmla="*/ 0 w 3419"/>
                <a:gd name="T61" fmla="*/ 0 h 1108"/>
                <a:gd name="T62" fmla="*/ 0 w 3419"/>
                <a:gd name="T63" fmla="*/ 0 h 1108"/>
                <a:gd name="T64" fmla="*/ 0 w 3419"/>
                <a:gd name="T65" fmla="*/ 0 h 1108"/>
                <a:gd name="T66" fmla="*/ 0 w 3419"/>
                <a:gd name="T67" fmla="*/ 0 h 1108"/>
                <a:gd name="T68" fmla="*/ 0 w 3419"/>
                <a:gd name="T69" fmla="*/ 0 h 1108"/>
                <a:gd name="T70" fmla="*/ 0 w 3419"/>
                <a:gd name="T71" fmla="*/ 0 h 1108"/>
                <a:gd name="T72" fmla="*/ 0 w 3419"/>
                <a:gd name="T73" fmla="*/ 0 h 1108"/>
                <a:gd name="T74" fmla="*/ 0 w 3419"/>
                <a:gd name="T75" fmla="*/ 0 h 1108"/>
                <a:gd name="T76" fmla="*/ 0 w 3419"/>
                <a:gd name="T77" fmla="*/ 0 h 1108"/>
                <a:gd name="T78" fmla="*/ 0 w 3419"/>
                <a:gd name="T79" fmla="*/ 0 h 1108"/>
                <a:gd name="T80" fmla="*/ 0 w 3419"/>
                <a:gd name="T81" fmla="*/ 0 h 1108"/>
                <a:gd name="T82" fmla="*/ 0 w 3419"/>
                <a:gd name="T83" fmla="*/ 0 h 1108"/>
                <a:gd name="T84" fmla="*/ 0 w 3419"/>
                <a:gd name="T85" fmla="*/ 0 h 1108"/>
                <a:gd name="T86" fmla="*/ 0 w 3419"/>
                <a:gd name="T87" fmla="*/ 0 h 1108"/>
                <a:gd name="T88" fmla="*/ 0 w 3419"/>
                <a:gd name="T89" fmla="*/ 0 h 1108"/>
                <a:gd name="T90" fmla="*/ 0 w 3419"/>
                <a:gd name="T91" fmla="*/ 0 h 1108"/>
                <a:gd name="T92" fmla="*/ 0 w 3419"/>
                <a:gd name="T93" fmla="*/ 0 h 1108"/>
                <a:gd name="T94" fmla="*/ 0 w 3419"/>
                <a:gd name="T95" fmla="*/ 0 h 1108"/>
                <a:gd name="T96" fmla="*/ 0 w 3419"/>
                <a:gd name="T97" fmla="*/ 0 h 11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419"/>
                <a:gd name="T148" fmla="*/ 0 h 1108"/>
                <a:gd name="T149" fmla="*/ 3419 w 3419"/>
                <a:gd name="T150" fmla="*/ 1108 h 110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419" h="1108" extrusionOk="0">
                  <a:moveTo>
                    <a:pt x="70" y="187"/>
                  </a:moveTo>
                  <a:cubicBezTo>
                    <a:pt x="42" y="164"/>
                    <a:pt x="23" y="140"/>
                    <a:pt x="0" y="113"/>
                  </a:cubicBezTo>
                  <a:cubicBezTo>
                    <a:pt x="29" y="144"/>
                    <a:pt x="63" y="172"/>
                    <a:pt x="91" y="204"/>
                  </a:cubicBezTo>
                  <a:cubicBezTo>
                    <a:pt x="116" y="232"/>
                    <a:pt x="134" y="264"/>
                    <a:pt x="153" y="296"/>
                  </a:cubicBezTo>
                  <a:cubicBezTo>
                    <a:pt x="196" y="371"/>
                    <a:pt x="235" y="449"/>
                    <a:pt x="275" y="526"/>
                  </a:cubicBezTo>
                  <a:cubicBezTo>
                    <a:pt x="307" y="587"/>
                    <a:pt x="343" y="645"/>
                    <a:pt x="379" y="704"/>
                  </a:cubicBezTo>
                  <a:cubicBezTo>
                    <a:pt x="420" y="770"/>
                    <a:pt x="465" y="831"/>
                    <a:pt x="510" y="894"/>
                  </a:cubicBezTo>
                  <a:cubicBezTo>
                    <a:pt x="537" y="931"/>
                    <a:pt x="561" y="973"/>
                    <a:pt x="593" y="1007"/>
                  </a:cubicBezTo>
                  <a:cubicBezTo>
                    <a:pt x="607" y="1027"/>
                    <a:pt x="613" y="1034"/>
                    <a:pt x="628" y="1042"/>
                  </a:cubicBezTo>
                </a:path>
                <a:path w="3419" h="1108" extrusionOk="0">
                  <a:moveTo>
                    <a:pt x="610" y="152"/>
                  </a:moveTo>
                  <a:cubicBezTo>
                    <a:pt x="606" y="158"/>
                    <a:pt x="601" y="164"/>
                    <a:pt x="597" y="170"/>
                  </a:cubicBezTo>
                  <a:cubicBezTo>
                    <a:pt x="569" y="130"/>
                    <a:pt x="551" y="96"/>
                    <a:pt x="514" y="70"/>
                  </a:cubicBezTo>
                  <a:cubicBezTo>
                    <a:pt x="518" y="100"/>
                    <a:pt x="524" y="113"/>
                    <a:pt x="545" y="152"/>
                  </a:cubicBezTo>
                  <a:cubicBezTo>
                    <a:pt x="565" y="187"/>
                    <a:pt x="592" y="219"/>
                    <a:pt x="615" y="252"/>
                  </a:cubicBezTo>
                  <a:cubicBezTo>
                    <a:pt x="645" y="295"/>
                    <a:pt x="676" y="339"/>
                    <a:pt x="711" y="378"/>
                  </a:cubicBezTo>
                  <a:cubicBezTo>
                    <a:pt x="750" y="421"/>
                    <a:pt x="784" y="467"/>
                    <a:pt x="820" y="513"/>
                  </a:cubicBezTo>
                  <a:cubicBezTo>
                    <a:pt x="904" y="622"/>
                    <a:pt x="985" y="731"/>
                    <a:pt x="1081" y="829"/>
                  </a:cubicBezTo>
                  <a:cubicBezTo>
                    <a:pt x="1106" y="854"/>
                    <a:pt x="1134" y="881"/>
                    <a:pt x="1151" y="912"/>
                  </a:cubicBezTo>
                  <a:cubicBezTo>
                    <a:pt x="1166" y="938"/>
                    <a:pt x="1177" y="967"/>
                    <a:pt x="1190" y="994"/>
                  </a:cubicBezTo>
                </a:path>
                <a:path w="3419" h="1108" extrusionOk="0">
                  <a:moveTo>
                    <a:pt x="1221" y="122"/>
                  </a:moveTo>
                  <a:cubicBezTo>
                    <a:pt x="1215" y="118"/>
                    <a:pt x="1209" y="113"/>
                    <a:pt x="1203" y="109"/>
                  </a:cubicBezTo>
                  <a:cubicBezTo>
                    <a:pt x="1217" y="148"/>
                    <a:pt x="1236" y="183"/>
                    <a:pt x="1256" y="222"/>
                  </a:cubicBezTo>
                  <a:cubicBezTo>
                    <a:pt x="1289" y="287"/>
                    <a:pt x="1323" y="352"/>
                    <a:pt x="1356" y="417"/>
                  </a:cubicBezTo>
                  <a:cubicBezTo>
                    <a:pt x="1394" y="493"/>
                    <a:pt x="1430" y="570"/>
                    <a:pt x="1465" y="647"/>
                  </a:cubicBezTo>
                  <a:cubicBezTo>
                    <a:pt x="1497" y="718"/>
                    <a:pt x="1534" y="785"/>
                    <a:pt x="1569" y="855"/>
                  </a:cubicBezTo>
                  <a:cubicBezTo>
                    <a:pt x="1596" y="908"/>
                    <a:pt x="1623" y="960"/>
                    <a:pt x="1652" y="1012"/>
                  </a:cubicBezTo>
                  <a:cubicBezTo>
                    <a:pt x="1671" y="1046"/>
                    <a:pt x="1688" y="1078"/>
                    <a:pt x="1713" y="1107"/>
                  </a:cubicBezTo>
                </a:path>
                <a:path w="3419" h="1108" extrusionOk="0">
                  <a:moveTo>
                    <a:pt x="1918" y="209"/>
                  </a:moveTo>
                  <a:cubicBezTo>
                    <a:pt x="1911" y="191"/>
                    <a:pt x="1907" y="174"/>
                    <a:pt x="1901" y="157"/>
                  </a:cubicBezTo>
                  <a:cubicBezTo>
                    <a:pt x="1922" y="183"/>
                    <a:pt x="1944" y="209"/>
                    <a:pt x="1962" y="239"/>
                  </a:cubicBezTo>
                  <a:cubicBezTo>
                    <a:pt x="1992" y="290"/>
                    <a:pt x="2020" y="341"/>
                    <a:pt x="2053" y="391"/>
                  </a:cubicBezTo>
                  <a:cubicBezTo>
                    <a:pt x="2106" y="473"/>
                    <a:pt x="2161" y="555"/>
                    <a:pt x="2219" y="634"/>
                  </a:cubicBezTo>
                  <a:cubicBezTo>
                    <a:pt x="2274" y="708"/>
                    <a:pt x="2331" y="781"/>
                    <a:pt x="2385" y="855"/>
                  </a:cubicBezTo>
                  <a:cubicBezTo>
                    <a:pt x="2420" y="903"/>
                    <a:pt x="2458" y="948"/>
                    <a:pt x="2494" y="994"/>
                  </a:cubicBezTo>
                  <a:cubicBezTo>
                    <a:pt x="2498" y="1001"/>
                    <a:pt x="2503" y="1009"/>
                    <a:pt x="2507" y="1016"/>
                  </a:cubicBezTo>
                </a:path>
                <a:path w="3419" h="1108" extrusionOk="0">
                  <a:moveTo>
                    <a:pt x="2515" y="118"/>
                  </a:moveTo>
                  <a:cubicBezTo>
                    <a:pt x="2508" y="96"/>
                    <a:pt x="2508" y="90"/>
                    <a:pt x="2498" y="79"/>
                  </a:cubicBezTo>
                  <a:cubicBezTo>
                    <a:pt x="2511" y="115"/>
                    <a:pt x="2523" y="145"/>
                    <a:pt x="2546" y="178"/>
                  </a:cubicBezTo>
                  <a:cubicBezTo>
                    <a:pt x="2582" y="230"/>
                    <a:pt x="2622" y="281"/>
                    <a:pt x="2655" y="335"/>
                  </a:cubicBezTo>
                  <a:cubicBezTo>
                    <a:pt x="2699" y="406"/>
                    <a:pt x="2734" y="484"/>
                    <a:pt x="2768" y="560"/>
                  </a:cubicBezTo>
                  <a:cubicBezTo>
                    <a:pt x="2801" y="634"/>
                    <a:pt x="2827" y="709"/>
                    <a:pt x="2851" y="786"/>
                  </a:cubicBezTo>
                  <a:cubicBezTo>
                    <a:pt x="2867" y="837"/>
                    <a:pt x="2881" y="902"/>
                    <a:pt x="2912" y="947"/>
                  </a:cubicBezTo>
                  <a:cubicBezTo>
                    <a:pt x="2916" y="951"/>
                    <a:pt x="2921" y="956"/>
                    <a:pt x="2925" y="960"/>
                  </a:cubicBezTo>
                </a:path>
                <a:path w="3419" h="1108" extrusionOk="0">
                  <a:moveTo>
                    <a:pt x="3034" y="0"/>
                  </a:moveTo>
                  <a:cubicBezTo>
                    <a:pt x="3036" y="43"/>
                    <a:pt x="3045" y="71"/>
                    <a:pt x="3065" y="109"/>
                  </a:cubicBezTo>
                  <a:cubicBezTo>
                    <a:pt x="3092" y="161"/>
                    <a:pt x="3114" y="214"/>
                    <a:pt x="3143" y="265"/>
                  </a:cubicBezTo>
                  <a:cubicBezTo>
                    <a:pt x="3184" y="339"/>
                    <a:pt x="3230" y="410"/>
                    <a:pt x="3274" y="482"/>
                  </a:cubicBezTo>
                  <a:cubicBezTo>
                    <a:pt x="3316" y="552"/>
                    <a:pt x="3354" y="623"/>
                    <a:pt x="3392" y="695"/>
                  </a:cubicBezTo>
                  <a:cubicBezTo>
                    <a:pt x="3401" y="711"/>
                    <a:pt x="3409" y="727"/>
                    <a:pt x="3418" y="743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Ink 1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780" y="2608"/>
              <a:ext cx="1147" cy="142"/>
            </a:xfrm>
            <a:custGeom>
              <a:avLst/>
              <a:gdLst>
                <a:gd name="T0" fmla="*/ 0 w 5058"/>
                <a:gd name="T1" fmla="*/ 32 h 626"/>
                <a:gd name="T2" fmla="*/ 5 w 5058"/>
                <a:gd name="T3" fmla="*/ 32 h 626"/>
                <a:gd name="T4" fmla="*/ 9 w 5058"/>
                <a:gd name="T5" fmla="*/ 31 h 626"/>
                <a:gd name="T6" fmla="*/ 20 w 5058"/>
                <a:gd name="T7" fmla="*/ 32 h 626"/>
                <a:gd name="T8" fmla="*/ 25 w 5058"/>
                <a:gd name="T9" fmla="*/ 30 h 626"/>
                <a:gd name="T10" fmla="*/ 51 w 5058"/>
                <a:gd name="T11" fmla="*/ 26 h 626"/>
                <a:gd name="T12" fmla="*/ 57 w 5058"/>
                <a:gd name="T13" fmla="*/ 25 h 626"/>
                <a:gd name="T14" fmla="*/ 69 w 5058"/>
                <a:gd name="T15" fmla="*/ 26 h 626"/>
                <a:gd name="T16" fmla="*/ 75 w 5058"/>
                <a:gd name="T17" fmla="*/ 25 h 626"/>
                <a:gd name="T18" fmla="*/ 81 w 5058"/>
                <a:gd name="T19" fmla="*/ 24 h 626"/>
                <a:gd name="T20" fmla="*/ 115 w 5058"/>
                <a:gd name="T21" fmla="*/ 24 h 626"/>
                <a:gd name="T22" fmla="*/ 162 w 5058"/>
                <a:gd name="T23" fmla="*/ 25 h 626"/>
                <a:gd name="T24" fmla="*/ 186 w 5058"/>
                <a:gd name="T25" fmla="*/ 25 h 626"/>
                <a:gd name="T26" fmla="*/ 193 w 5058"/>
                <a:gd name="T27" fmla="*/ 25 h 626"/>
                <a:gd name="T28" fmla="*/ 227 w 5058"/>
                <a:gd name="T29" fmla="*/ 24 h 626"/>
                <a:gd name="T30" fmla="*/ 237 w 5058"/>
                <a:gd name="T31" fmla="*/ 22 h 626"/>
                <a:gd name="T32" fmla="*/ 251 w 5058"/>
                <a:gd name="T33" fmla="*/ 18 h 626"/>
                <a:gd name="T34" fmla="*/ 259 w 5058"/>
                <a:gd name="T35" fmla="*/ 18 h 626"/>
                <a:gd name="T36" fmla="*/ 258 w 5058"/>
                <a:gd name="T37" fmla="*/ 12 h 626"/>
                <a:gd name="T38" fmla="*/ 258 w 5058"/>
                <a:gd name="T39" fmla="*/ 7 h 626"/>
                <a:gd name="T40" fmla="*/ 260 w 5058"/>
                <a:gd name="T41" fmla="*/ 2 h 6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058"/>
                <a:gd name="T64" fmla="*/ 0 h 626"/>
                <a:gd name="T65" fmla="*/ 5058 w 5058"/>
                <a:gd name="T66" fmla="*/ 626 h 62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058" h="626" extrusionOk="0">
                  <a:moveTo>
                    <a:pt x="0" y="612"/>
                  </a:moveTo>
                  <a:cubicBezTo>
                    <a:pt x="23" y="613"/>
                    <a:pt x="55" y="629"/>
                    <a:pt x="87" y="625"/>
                  </a:cubicBezTo>
                  <a:cubicBezTo>
                    <a:pt x="117" y="621"/>
                    <a:pt x="147" y="601"/>
                    <a:pt x="179" y="599"/>
                  </a:cubicBezTo>
                  <a:cubicBezTo>
                    <a:pt x="250" y="595"/>
                    <a:pt x="314" y="627"/>
                    <a:pt x="384" y="621"/>
                  </a:cubicBezTo>
                  <a:cubicBezTo>
                    <a:pt x="417" y="618"/>
                    <a:pt x="460" y="599"/>
                    <a:pt x="493" y="590"/>
                  </a:cubicBezTo>
                  <a:cubicBezTo>
                    <a:pt x="657" y="542"/>
                    <a:pt x="822" y="522"/>
                    <a:pt x="990" y="499"/>
                  </a:cubicBezTo>
                  <a:cubicBezTo>
                    <a:pt x="1031" y="493"/>
                    <a:pt x="1070" y="492"/>
                    <a:pt x="1112" y="490"/>
                  </a:cubicBezTo>
                  <a:cubicBezTo>
                    <a:pt x="1189" y="486"/>
                    <a:pt x="1262" y="502"/>
                    <a:pt x="1339" y="499"/>
                  </a:cubicBezTo>
                  <a:cubicBezTo>
                    <a:pt x="1379" y="497"/>
                    <a:pt x="1417" y="486"/>
                    <a:pt x="1456" y="482"/>
                  </a:cubicBezTo>
                  <a:cubicBezTo>
                    <a:pt x="1499" y="477"/>
                    <a:pt x="1540" y="475"/>
                    <a:pt x="1583" y="473"/>
                  </a:cubicBezTo>
                  <a:cubicBezTo>
                    <a:pt x="1799" y="464"/>
                    <a:pt x="2017" y="469"/>
                    <a:pt x="2232" y="464"/>
                  </a:cubicBezTo>
                  <a:cubicBezTo>
                    <a:pt x="2542" y="456"/>
                    <a:pt x="2849" y="473"/>
                    <a:pt x="3157" y="482"/>
                  </a:cubicBezTo>
                  <a:cubicBezTo>
                    <a:pt x="3312" y="486"/>
                    <a:pt x="3459" y="466"/>
                    <a:pt x="3614" y="482"/>
                  </a:cubicBezTo>
                  <a:cubicBezTo>
                    <a:pt x="3662" y="487"/>
                    <a:pt x="3710" y="492"/>
                    <a:pt x="3758" y="495"/>
                  </a:cubicBezTo>
                  <a:cubicBezTo>
                    <a:pt x="3974" y="509"/>
                    <a:pt x="4204" y="510"/>
                    <a:pt x="4416" y="473"/>
                  </a:cubicBezTo>
                  <a:cubicBezTo>
                    <a:pt x="4481" y="462"/>
                    <a:pt x="4545" y="441"/>
                    <a:pt x="4608" y="421"/>
                  </a:cubicBezTo>
                  <a:cubicBezTo>
                    <a:pt x="4702" y="392"/>
                    <a:pt x="4794" y="363"/>
                    <a:pt x="4892" y="356"/>
                  </a:cubicBezTo>
                  <a:cubicBezTo>
                    <a:pt x="4940" y="353"/>
                    <a:pt x="4988" y="357"/>
                    <a:pt x="5036" y="356"/>
                  </a:cubicBezTo>
                  <a:cubicBezTo>
                    <a:pt x="5031" y="324"/>
                    <a:pt x="5024" y="281"/>
                    <a:pt x="5018" y="243"/>
                  </a:cubicBezTo>
                  <a:cubicBezTo>
                    <a:pt x="5013" y="212"/>
                    <a:pt x="5003" y="165"/>
                    <a:pt x="5009" y="134"/>
                  </a:cubicBezTo>
                  <a:cubicBezTo>
                    <a:pt x="5016" y="98"/>
                    <a:pt x="5040" y="69"/>
                    <a:pt x="5049" y="35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Ink 1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22" y="2239"/>
              <a:ext cx="201" cy="220"/>
            </a:xfrm>
            <a:custGeom>
              <a:avLst/>
              <a:gdLst>
                <a:gd name="T0" fmla="*/ 0 w 886"/>
                <a:gd name="T1" fmla="*/ 0 h 969"/>
                <a:gd name="T2" fmla="*/ 0 w 886"/>
                <a:gd name="T3" fmla="*/ 0 h 969"/>
                <a:gd name="T4" fmla="*/ 0 w 886"/>
                <a:gd name="T5" fmla="*/ 0 h 969"/>
                <a:gd name="T6" fmla="*/ 0 w 886"/>
                <a:gd name="T7" fmla="*/ 0 h 969"/>
                <a:gd name="T8" fmla="*/ 0 w 886"/>
                <a:gd name="T9" fmla="*/ 0 h 969"/>
                <a:gd name="T10" fmla="*/ 0 w 886"/>
                <a:gd name="T11" fmla="*/ 0 h 969"/>
                <a:gd name="T12" fmla="*/ 0 w 886"/>
                <a:gd name="T13" fmla="*/ 0 h 969"/>
                <a:gd name="T14" fmla="*/ 0 w 886"/>
                <a:gd name="T15" fmla="*/ 0 h 969"/>
                <a:gd name="T16" fmla="*/ 0 w 886"/>
                <a:gd name="T17" fmla="*/ 0 h 969"/>
                <a:gd name="T18" fmla="*/ 0 w 886"/>
                <a:gd name="T19" fmla="*/ 0 h 969"/>
                <a:gd name="T20" fmla="*/ 0 w 886"/>
                <a:gd name="T21" fmla="*/ 0 h 969"/>
                <a:gd name="T22" fmla="*/ 0 w 886"/>
                <a:gd name="T23" fmla="*/ 0 h 969"/>
                <a:gd name="T24" fmla="*/ 0 w 886"/>
                <a:gd name="T25" fmla="*/ 0 h 969"/>
                <a:gd name="T26" fmla="*/ 0 w 886"/>
                <a:gd name="T27" fmla="*/ 0 h 969"/>
                <a:gd name="T28" fmla="*/ 0 w 886"/>
                <a:gd name="T29" fmla="*/ 0 h 969"/>
                <a:gd name="T30" fmla="*/ 0 w 886"/>
                <a:gd name="T31" fmla="*/ 0 h 969"/>
                <a:gd name="T32" fmla="*/ 0 w 886"/>
                <a:gd name="T33" fmla="*/ 0 h 969"/>
                <a:gd name="T34" fmla="*/ 0 w 886"/>
                <a:gd name="T35" fmla="*/ 0 h 969"/>
                <a:gd name="T36" fmla="*/ 0 w 886"/>
                <a:gd name="T37" fmla="*/ 0 h 969"/>
                <a:gd name="T38" fmla="*/ 0 w 886"/>
                <a:gd name="T39" fmla="*/ 0 h 969"/>
                <a:gd name="T40" fmla="*/ 0 w 886"/>
                <a:gd name="T41" fmla="*/ 0 h 969"/>
                <a:gd name="T42" fmla="*/ 0 w 886"/>
                <a:gd name="T43" fmla="*/ 0 h 969"/>
                <a:gd name="T44" fmla="*/ 0 w 886"/>
                <a:gd name="T45" fmla="*/ 0 h 969"/>
                <a:gd name="T46" fmla="*/ 0 w 886"/>
                <a:gd name="T47" fmla="*/ 0 h 969"/>
                <a:gd name="T48" fmla="*/ 0 w 886"/>
                <a:gd name="T49" fmla="*/ 0 h 969"/>
                <a:gd name="T50" fmla="*/ 0 w 886"/>
                <a:gd name="T51" fmla="*/ 0 h 969"/>
                <a:gd name="T52" fmla="*/ 0 w 886"/>
                <a:gd name="T53" fmla="*/ 0 h 969"/>
                <a:gd name="T54" fmla="*/ 0 w 886"/>
                <a:gd name="T55" fmla="*/ 0 h 969"/>
                <a:gd name="T56" fmla="*/ 0 w 886"/>
                <a:gd name="T57" fmla="*/ 0 h 969"/>
                <a:gd name="T58" fmla="*/ 0 w 886"/>
                <a:gd name="T59" fmla="*/ 0 h 969"/>
                <a:gd name="T60" fmla="*/ 0 w 886"/>
                <a:gd name="T61" fmla="*/ 0 h 969"/>
                <a:gd name="T62" fmla="*/ 0 w 886"/>
                <a:gd name="T63" fmla="*/ 0 h 969"/>
                <a:gd name="T64" fmla="*/ 0 w 886"/>
                <a:gd name="T65" fmla="*/ 0 h 969"/>
                <a:gd name="T66" fmla="*/ 0 w 886"/>
                <a:gd name="T67" fmla="*/ 0 h 9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86"/>
                <a:gd name="T103" fmla="*/ 0 h 969"/>
                <a:gd name="T104" fmla="*/ 886 w 886"/>
                <a:gd name="T105" fmla="*/ 969 h 9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86" h="969" extrusionOk="0">
                  <a:moveTo>
                    <a:pt x="0" y="0"/>
                  </a:moveTo>
                  <a:cubicBezTo>
                    <a:pt x="39" y="34"/>
                    <a:pt x="80" y="69"/>
                    <a:pt x="114" y="109"/>
                  </a:cubicBezTo>
                  <a:cubicBezTo>
                    <a:pt x="137" y="136"/>
                    <a:pt x="161" y="159"/>
                    <a:pt x="188" y="183"/>
                  </a:cubicBezTo>
                  <a:cubicBezTo>
                    <a:pt x="222" y="213"/>
                    <a:pt x="261" y="234"/>
                    <a:pt x="297" y="261"/>
                  </a:cubicBezTo>
                  <a:cubicBezTo>
                    <a:pt x="334" y="289"/>
                    <a:pt x="365" y="327"/>
                    <a:pt x="397" y="361"/>
                  </a:cubicBezTo>
                  <a:cubicBezTo>
                    <a:pt x="419" y="384"/>
                    <a:pt x="442" y="409"/>
                    <a:pt x="462" y="434"/>
                  </a:cubicBezTo>
                  <a:cubicBezTo>
                    <a:pt x="514" y="500"/>
                    <a:pt x="564" y="551"/>
                    <a:pt x="624" y="608"/>
                  </a:cubicBezTo>
                  <a:cubicBezTo>
                    <a:pt x="651" y="634"/>
                    <a:pt x="674" y="661"/>
                    <a:pt x="698" y="690"/>
                  </a:cubicBezTo>
                  <a:cubicBezTo>
                    <a:pt x="716" y="712"/>
                    <a:pt x="730" y="734"/>
                    <a:pt x="746" y="756"/>
                  </a:cubicBezTo>
                  <a:cubicBezTo>
                    <a:pt x="766" y="783"/>
                    <a:pt x="789" y="810"/>
                    <a:pt x="807" y="838"/>
                  </a:cubicBezTo>
                  <a:cubicBezTo>
                    <a:pt x="830" y="873"/>
                    <a:pt x="850" y="911"/>
                    <a:pt x="872" y="947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Ink 17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38" y="2252"/>
              <a:ext cx="856" cy="58"/>
            </a:xfrm>
            <a:custGeom>
              <a:avLst/>
              <a:gdLst>
                <a:gd name="T0" fmla="*/ 0 w 3777"/>
                <a:gd name="T1" fmla="*/ 13 h 257"/>
                <a:gd name="T2" fmla="*/ 5 w 3777"/>
                <a:gd name="T3" fmla="*/ 12 h 257"/>
                <a:gd name="T4" fmla="*/ 13 w 3777"/>
                <a:gd name="T5" fmla="*/ 11 h 257"/>
                <a:gd name="T6" fmla="*/ 16 w 3777"/>
                <a:gd name="T7" fmla="*/ 10 h 257"/>
                <a:gd name="T8" fmla="*/ 22 w 3777"/>
                <a:gd name="T9" fmla="*/ 10 h 257"/>
                <a:gd name="T10" fmla="*/ 25 w 3777"/>
                <a:gd name="T11" fmla="*/ 9 h 257"/>
                <a:gd name="T12" fmla="*/ 29 w 3777"/>
                <a:gd name="T13" fmla="*/ 9 h 257"/>
                <a:gd name="T14" fmla="*/ 44 w 3777"/>
                <a:gd name="T15" fmla="*/ 7 h 257"/>
                <a:gd name="T16" fmla="*/ 54 w 3777"/>
                <a:gd name="T17" fmla="*/ 8 h 257"/>
                <a:gd name="T18" fmla="*/ 58 w 3777"/>
                <a:gd name="T19" fmla="*/ 7 h 257"/>
                <a:gd name="T20" fmla="*/ 63 w 3777"/>
                <a:gd name="T21" fmla="*/ 6 h 257"/>
                <a:gd name="T22" fmla="*/ 68 w 3777"/>
                <a:gd name="T23" fmla="*/ 6 h 257"/>
                <a:gd name="T24" fmla="*/ 75 w 3777"/>
                <a:gd name="T25" fmla="*/ 6 h 257"/>
                <a:gd name="T26" fmla="*/ 79 w 3777"/>
                <a:gd name="T27" fmla="*/ 6 h 257"/>
                <a:gd name="T28" fmla="*/ 82 w 3777"/>
                <a:gd name="T29" fmla="*/ 7 h 257"/>
                <a:gd name="T30" fmla="*/ 86 w 3777"/>
                <a:gd name="T31" fmla="*/ 7 h 257"/>
                <a:gd name="T32" fmla="*/ 89 w 3777"/>
                <a:gd name="T33" fmla="*/ 7 h 257"/>
                <a:gd name="T34" fmla="*/ 93 w 3777"/>
                <a:gd name="T35" fmla="*/ 6 h 257"/>
                <a:gd name="T36" fmla="*/ 106 w 3777"/>
                <a:gd name="T37" fmla="*/ 5 h 257"/>
                <a:gd name="T38" fmla="*/ 109 w 3777"/>
                <a:gd name="T39" fmla="*/ 5 h 257"/>
                <a:gd name="T40" fmla="*/ 113 w 3777"/>
                <a:gd name="T41" fmla="*/ 5 h 257"/>
                <a:gd name="T42" fmla="*/ 117 w 3777"/>
                <a:gd name="T43" fmla="*/ 6 h 257"/>
                <a:gd name="T44" fmla="*/ 135 w 3777"/>
                <a:gd name="T45" fmla="*/ 6 h 257"/>
                <a:gd name="T46" fmla="*/ 154 w 3777"/>
                <a:gd name="T47" fmla="*/ 4 h 257"/>
                <a:gd name="T48" fmla="*/ 169 w 3777"/>
                <a:gd name="T49" fmla="*/ 3 h 257"/>
                <a:gd name="T50" fmla="*/ 174 w 3777"/>
                <a:gd name="T51" fmla="*/ 2 h 257"/>
                <a:gd name="T52" fmla="*/ 178 w 3777"/>
                <a:gd name="T53" fmla="*/ 2 h 257"/>
                <a:gd name="T54" fmla="*/ 183 w 3777"/>
                <a:gd name="T55" fmla="*/ 1 h 257"/>
                <a:gd name="T56" fmla="*/ 187 w 3777"/>
                <a:gd name="T57" fmla="*/ 0 h 2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777"/>
                <a:gd name="T88" fmla="*/ 0 h 257"/>
                <a:gd name="T89" fmla="*/ 3777 w 3777"/>
                <a:gd name="T90" fmla="*/ 257 h 2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777" h="257" extrusionOk="0">
                  <a:moveTo>
                    <a:pt x="0" y="247"/>
                  </a:moveTo>
                  <a:cubicBezTo>
                    <a:pt x="31" y="246"/>
                    <a:pt x="63" y="241"/>
                    <a:pt x="96" y="239"/>
                  </a:cubicBezTo>
                  <a:cubicBezTo>
                    <a:pt x="155" y="235"/>
                    <a:pt x="201" y="231"/>
                    <a:pt x="258" y="217"/>
                  </a:cubicBezTo>
                  <a:cubicBezTo>
                    <a:pt x="279" y="212"/>
                    <a:pt x="298" y="202"/>
                    <a:pt x="319" y="199"/>
                  </a:cubicBezTo>
                  <a:cubicBezTo>
                    <a:pt x="352" y="194"/>
                    <a:pt x="386" y="195"/>
                    <a:pt x="419" y="191"/>
                  </a:cubicBezTo>
                  <a:cubicBezTo>
                    <a:pt x="444" y="188"/>
                    <a:pt x="465" y="186"/>
                    <a:pt x="489" y="182"/>
                  </a:cubicBezTo>
                  <a:cubicBezTo>
                    <a:pt x="513" y="178"/>
                    <a:pt x="534" y="172"/>
                    <a:pt x="558" y="169"/>
                  </a:cubicBezTo>
                  <a:cubicBezTo>
                    <a:pt x="655" y="158"/>
                    <a:pt x="759" y="153"/>
                    <a:pt x="855" y="147"/>
                  </a:cubicBezTo>
                  <a:cubicBezTo>
                    <a:pt x="922" y="143"/>
                    <a:pt x="989" y="162"/>
                    <a:pt x="1055" y="152"/>
                  </a:cubicBezTo>
                  <a:cubicBezTo>
                    <a:pt x="1081" y="148"/>
                    <a:pt x="1108" y="139"/>
                    <a:pt x="1134" y="134"/>
                  </a:cubicBezTo>
                  <a:cubicBezTo>
                    <a:pt x="1161" y="129"/>
                    <a:pt x="1190" y="116"/>
                    <a:pt x="1217" y="113"/>
                  </a:cubicBezTo>
                  <a:cubicBezTo>
                    <a:pt x="1254" y="110"/>
                    <a:pt x="1286" y="117"/>
                    <a:pt x="1321" y="121"/>
                  </a:cubicBezTo>
                  <a:cubicBezTo>
                    <a:pt x="1372" y="126"/>
                    <a:pt x="1418" y="128"/>
                    <a:pt x="1470" y="126"/>
                  </a:cubicBezTo>
                  <a:cubicBezTo>
                    <a:pt x="1491" y="125"/>
                    <a:pt x="1509" y="120"/>
                    <a:pt x="1531" y="121"/>
                  </a:cubicBezTo>
                  <a:cubicBezTo>
                    <a:pt x="1553" y="122"/>
                    <a:pt x="1574" y="128"/>
                    <a:pt x="1596" y="130"/>
                  </a:cubicBezTo>
                  <a:cubicBezTo>
                    <a:pt x="1620" y="132"/>
                    <a:pt x="1642" y="134"/>
                    <a:pt x="1666" y="134"/>
                  </a:cubicBezTo>
                  <a:cubicBezTo>
                    <a:pt x="1691" y="134"/>
                    <a:pt x="1715" y="132"/>
                    <a:pt x="1740" y="130"/>
                  </a:cubicBezTo>
                  <a:cubicBezTo>
                    <a:pt x="1765" y="128"/>
                    <a:pt x="1789" y="122"/>
                    <a:pt x="1814" y="121"/>
                  </a:cubicBezTo>
                  <a:cubicBezTo>
                    <a:pt x="1895" y="117"/>
                    <a:pt x="1975" y="115"/>
                    <a:pt x="2054" y="108"/>
                  </a:cubicBezTo>
                  <a:cubicBezTo>
                    <a:pt x="2080" y="106"/>
                    <a:pt x="2106" y="104"/>
                    <a:pt x="2132" y="104"/>
                  </a:cubicBezTo>
                  <a:cubicBezTo>
                    <a:pt x="2157" y="104"/>
                    <a:pt x="2181" y="106"/>
                    <a:pt x="2206" y="108"/>
                  </a:cubicBezTo>
                  <a:cubicBezTo>
                    <a:pt x="2232" y="110"/>
                    <a:pt x="2258" y="116"/>
                    <a:pt x="2285" y="117"/>
                  </a:cubicBezTo>
                  <a:cubicBezTo>
                    <a:pt x="2399" y="121"/>
                    <a:pt x="2512" y="114"/>
                    <a:pt x="2625" y="113"/>
                  </a:cubicBezTo>
                  <a:cubicBezTo>
                    <a:pt x="2755" y="112"/>
                    <a:pt x="2874" y="92"/>
                    <a:pt x="3000" y="82"/>
                  </a:cubicBezTo>
                  <a:cubicBezTo>
                    <a:pt x="3101" y="74"/>
                    <a:pt x="3193" y="71"/>
                    <a:pt x="3292" y="56"/>
                  </a:cubicBezTo>
                  <a:cubicBezTo>
                    <a:pt x="3321" y="51"/>
                    <a:pt x="3349" y="46"/>
                    <a:pt x="3379" y="43"/>
                  </a:cubicBezTo>
                  <a:cubicBezTo>
                    <a:pt x="3410" y="39"/>
                    <a:pt x="3440" y="34"/>
                    <a:pt x="3471" y="30"/>
                  </a:cubicBezTo>
                  <a:cubicBezTo>
                    <a:pt x="3502" y="26"/>
                    <a:pt x="3532" y="18"/>
                    <a:pt x="3562" y="13"/>
                  </a:cubicBezTo>
                  <a:cubicBezTo>
                    <a:pt x="3586" y="9"/>
                    <a:pt x="3607" y="6"/>
                    <a:pt x="3632" y="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Ink 22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919" y="2691"/>
              <a:ext cx="38" cy="28"/>
            </a:xfrm>
            <a:custGeom>
              <a:avLst/>
              <a:gdLst>
                <a:gd name="T0" fmla="*/ 0 w 171"/>
                <a:gd name="T1" fmla="*/ 0 h 123"/>
                <a:gd name="T2" fmla="*/ 0 w 171"/>
                <a:gd name="T3" fmla="*/ 0 h 123"/>
                <a:gd name="T4" fmla="*/ 0 w 171"/>
                <a:gd name="T5" fmla="*/ 0 h 123"/>
                <a:gd name="T6" fmla="*/ 0 w 171"/>
                <a:gd name="T7" fmla="*/ 0 h 123"/>
                <a:gd name="T8" fmla="*/ 0 w 171"/>
                <a:gd name="T9" fmla="*/ 0 h 123"/>
                <a:gd name="T10" fmla="*/ 0 w 171"/>
                <a:gd name="T11" fmla="*/ 0 h 123"/>
                <a:gd name="T12" fmla="*/ 0 w 171"/>
                <a:gd name="T13" fmla="*/ 0 h 123"/>
                <a:gd name="T14" fmla="*/ 0 w 171"/>
                <a:gd name="T15" fmla="*/ 0 h 123"/>
                <a:gd name="T16" fmla="*/ 0 w 171"/>
                <a:gd name="T17" fmla="*/ 0 h 123"/>
                <a:gd name="T18" fmla="*/ 0 w 171"/>
                <a:gd name="T19" fmla="*/ 0 h 123"/>
                <a:gd name="T20" fmla="*/ 0 w 171"/>
                <a:gd name="T21" fmla="*/ 0 h 123"/>
                <a:gd name="T22" fmla="*/ 0 w 171"/>
                <a:gd name="T23" fmla="*/ 0 h 123"/>
                <a:gd name="T24" fmla="*/ 0 w 171"/>
                <a:gd name="T25" fmla="*/ 0 h 123"/>
                <a:gd name="T26" fmla="*/ 0 w 171"/>
                <a:gd name="T27" fmla="*/ 0 h 123"/>
                <a:gd name="T28" fmla="*/ 0 w 171"/>
                <a:gd name="T29" fmla="*/ 0 h 123"/>
                <a:gd name="T30" fmla="*/ 0 w 171"/>
                <a:gd name="T31" fmla="*/ 0 h 123"/>
                <a:gd name="T32" fmla="*/ 0 w 171"/>
                <a:gd name="T33" fmla="*/ 0 h 123"/>
                <a:gd name="T34" fmla="*/ 0 w 171"/>
                <a:gd name="T35" fmla="*/ 0 h 123"/>
                <a:gd name="T36" fmla="*/ 0 w 171"/>
                <a:gd name="T37" fmla="*/ 0 h 1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1"/>
                <a:gd name="T58" fmla="*/ 0 h 123"/>
                <a:gd name="T59" fmla="*/ 171 w 171"/>
                <a:gd name="T60" fmla="*/ 123 h 12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1" h="123" extrusionOk="0">
                  <a:moveTo>
                    <a:pt x="34" y="14"/>
                  </a:moveTo>
                  <a:cubicBezTo>
                    <a:pt x="12" y="35"/>
                    <a:pt x="-19" y="58"/>
                    <a:pt x="13" y="87"/>
                  </a:cubicBezTo>
                  <a:cubicBezTo>
                    <a:pt x="33" y="105"/>
                    <a:pt x="60" y="119"/>
                    <a:pt x="87" y="122"/>
                  </a:cubicBezTo>
                  <a:cubicBezTo>
                    <a:pt x="102" y="124"/>
                    <a:pt x="144" y="127"/>
                    <a:pt x="156" y="118"/>
                  </a:cubicBezTo>
                  <a:cubicBezTo>
                    <a:pt x="189" y="92"/>
                    <a:pt x="161" y="41"/>
                    <a:pt x="139" y="18"/>
                  </a:cubicBezTo>
                  <a:cubicBezTo>
                    <a:pt x="122" y="0"/>
                    <a:pt x="96" y="0"/>
                    <a:pt x="74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31"/>
            <p:cNvGrpSpPr>
              <a:grpSpLocks/>
            </p:cNvGrpSpPr>
            <p:nvPr/>
          </p:nvGrpSpPr>
          <p:grpSpPr bwMode="auto">
            <a:xfrm>
              <a:off x="7" y="1182"/>
              <a:ext cx="1941" cy="1542"/>
              <a:chOff x="7" y="1182"/>
              <a:chExt cx="1941" cy="1542"/>
            </a:xfrm>
          </p:grpSpPr>
          <p:sp>
            <p:nvSpPr>
              <p:cNvPr id="19484" name="Ink 6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274" y="1182"/>
                <a:ext cx="1674" cy="1542"/>
              </a:xfrm>
              <a:custGeom>
                <a:avLst/>
                <a:gdLst>
                  <a:gd name="T0" fmla="*/ 0 w 7382"/>
                  <a:gd name="T1" fmla="*/ 0 h 6798"/>
                  <a:gd name="T2" fmla="*/ 0 w 7382"/>
                  <a:gd name="T3" fmla="*/ 0 h 6798"/>
                  <a:gd name="T4" fmla="*/ 0 w 7382"/>
                  <a:gd name="T5" fmla="*/ 0 h 6798"/>
                  <a:gd name="T6" fmla="*/ 0 w 7382"/>
                  <a:gd name="T7" fmla="*/ 0 h 6798"/>
                  <a:gd name="T8" fmla="*/ 0 w 7382"/>
                  <a:gd name="T9" fmla="*/ 0 h 6798"/>
                  <a:gd name="T10" fmla="*/ 0 w 7382"/>
                  <a:gd name="T11" fmla="*/ 0 h 6798"/>
                  <a:gd name="T12" fmla="*/ 0 w 7382"/>
                  <a:gd name="T13" fmla="*/ 0 h 6798"/>
                  <a:gd name="T14" fmla="*/ 0 w 7382"/>
                  <a:gd name="T15" fmla="*/ 0 h 6798"/>
                  <a:gd name="T16" fmla="*/ 0 w 7382"/>
                  <a:gd name="T17" fmla="*/ 0 h 6798"/>
                  <a:gd name="T18" fmla="*/ 0 w 7382"/>
                  <a:gd name="T19" fmla="*/ 0 h 6798"/>
                  <a:gd name="T20" fmla="*/ 0 w 7382"/>
                  <a:gd name="T21" fmla="*/ 0 h 6798"/>
                  <a:gd name="T22" fmla="*/ 0 w 7382"/>
                  <a:gd name="T23" fmla="*/ 0 h 6798"/>
                  <a:gd name="T24" fmla="*/ 0 w 7382"/>
                  <a:gd name="T25" fmla="*/ 0 h 6798"/>
                  <a:gd name="T26" fmla="*/ 0 w 7382"/>
                  <a:gd name="T27" fmla="*/ 0 h 6798"/>
                  <a:gd name="T28" fmla="*/ 0 w 7382"/>
                  <a:gd name="T29" fmla="*/ 0 h 6798"/>
                  <a:gd name="T30" fmla="*/ 0 w 7382"/>
                  <a:gd name="T31" fmla="*/ 0 h 6798"/>
                  <a:gd name="T32" fmla="*/ 0 w 7382"/>
                  <a:gd name="T33" fmla="*/ 0 h 6798"/>
                  <a:gd name="T34" fmla="*/ 0 w 7382"/>
                  <a:gd name="T35" fmla="*/ 0 h 6798"/>
                  <a:gd name="T36" fmla="*/ 0 w 7382"/>
                  <a:gd name="T37" fmla="*/ 0 h 6798"/>
                  <a:gd name="T38" fmla="*/ 0 w 7382"/>
                  <a:gd name="T39" fmla="*/ 0 h 6798"/>
                  <a:gd name="T40" fmla="*/ 0 w 7382"/>
                  <a:gd name="T41" fmla="*/ 0 h 6798"/>
                  <a:gd name="T42" fmla="*/ 0 w 7382"/>
                  <a:gd name="T43" fmla="*/ 0 h 6798"/>
                  <a:gd name="T44" fmla="*/ 0 w 7382"/>
                  <a:gd name="T45" fmla="*/ 0 h 6798"/>
                  <a:gd name="T46" fmla="*/ 0 w 7382"/>
                  <a:gd name="T47" fmla="*/ 0 h 6798"/>
                  <a:gd name="T48" fmla="*/ 0 w 7382"/>
                  <a:gd name="T49" fmla="*/ 0 h 6798"/>
                  <a:gd name="T50" fmla="*/ 0 w 7382"/>
                  <a:gd name="T51" fmla="*/ 0 h 6798"/>
                  <a:gd name="T52" fmla="*/ 0 w 7382"/>
                  <a:gd name="T53" fmla="*/ 0 h 6798"/>
                  <a:gd name="T54" fmla="*/ 0 w 7382"/>
                  <a:gd name="T55" fmla="*/ 0 h 6798"/>
                  <a:gd name="T56" fmla="*/ 0 w 7382"/>
                  <a:gd name="T57" fmla="*/ 0 h 6798"/>
                  <a:gd name="T58" fmla="*/ 0 w 7382"/>
                  <a:gd name="T59" fmla="*/ 0 h 6798"/>
                  <a:gd name="T60" fmla="*/ 0 w 7382"/>
                  <a:gd name="T61" fmla="*/ 0 h 6798"/>
                  <a:gd name="T62" fmla="*/ 0 w 7382"/>
                  <a:gd name="T63" fmla="*/ 0 h 6798"/>
                  <a:gd name="T64" fmla="*/ 0 w 7382"/>
                  <a:gd name="T65" fmla="*/ 0 h 6798"/>
                  <a:gd name="T66" fmla="*/ 0 w 7382"/>
                  <a:gd name="T67" fmla="*/ 0 h 6798"/>
                  <a:gd name="T68" fmla="*/ 0 w 7382"/>
                  <a:gd name="T69" fmla="*/ 0 h 6798"/>
                  <a:gd name="T70" fmla="*/ 0 w 7382"/>
                  <a:gd name="T71" fmla="*/ 0 h 6798"/>
                  <a:gd name="T72" fmla="*/ 0 w 7382"/>
                  <a:gd name="T73" fmla="*/ 0 h 6798"/>
                  <a:gd name="T74" fmla="*/ 0 w 7382"/>
                  <a:gd name="T75" fmla="*/ 0 h 6798"/>
                  <a:gd name="T76" fmla="*/ 0 w 7382"/>
                  <a:gd name="T77" fmla="*/ 0 h 6798"/>
                  <a:gd name="T78" fmla="*/ 0 w 7382"/>
                  <a:gd name="T79" fmla="*/ 0 h 6798"/>
                  <a:gd name="T80" fmla="*/ 0 w 7382"/>
                  <a:gd name="T81" fmla="*/ 0 h 6798"/>
                  <a:gd name="T82" fmla="*/ 0 w 7382"/>
                  <a:gd name="T83" fmla="*/ 0 h 6798"/>
                  <a:gd name="T84" fmla="*/ 0 w 7382"/>
                  <a:gd name="T85" fmla="*/ 0 h 6798"/>
                  <a:gd name="T86" fmla="*/ 0 w 7382"/>
                  <a:gd name="T87" fmla="*/ 0 h 6798"/>
                  <a:gd name="T88" fmla="*/ 0 w 7382"/>
                  <a:gd name="T89" fmla="*/ 0 h 6798"/>
                  <a:gd name="T90" fmla="*/ 0 w 7382"/>
                  <a:gd name="T91" fmla="*/ 0 h 6798"/>
                  <a:gd name="T92" fmla="*/ 0 w 7382"/>
                  <a:gd name="T93" fmla="*/ 0 h 6798"/>
                  <a:gd name="T94" fmla="*/ 0 w 7382"/>
                  <a:gd name="T95" fmla="*/ 0 h 6798"/>
                  <a:gd name="T96" fmla="*/ 0 w 7382"/>
                  <a:gd name="T97" fmla="*/ 0 h 6798"/>
                  <a:gd name="T98" fmla="*/ 0 w 7382"/>
                  <a:gd name="T99" fmla="*/ 0 h 6798"/>
                  <a:gd name="T100" fmla="*/ 0 w 7382"/>
                  <a:gd name="T101" fmla="*/ 0 h 6798"/>
                  <a:gd name="T102" fmla="*/ 0 w 7382"/>
                  <a:gd name="T103" fmla="*/ 0 h 6798"/>
                  <a:gd name="T104" fmla="*/ 0 w 7382"/>
                  <a:gd name="T105" fmla="*/ 0 h 6798"/>
                  <a:gd name="T106" fmla="*/ 0 w 7382"/>
                  <a:gd name="T107" fmla="*/ 0 h 67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382"/>
                  <a:gd name="T163" fmla="*/ 0 h 6798"/>
                  <a:gd name="T164" fmla="*/ 7382 w 7382"/>
                  <a:gd name="T165" fmla="*/ 6798 h 679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382" h="6798" extrusionOk="0">
                    <a:moveTo>
                      <a:pt x="179" y="117"/>
                    </a:moveTo>
                    <a:cubicBezTo>
                      <a:pt x="172" y="141"/>
                      <a:pt x="160" y="140"/>
                      <a:pt x="157" y="165"/>
                    </a:cubicBezTo>
                    <a:cubicBezTo>
                      <a:pt x="134" y="349"/>
                      <a:pt x="164" y="547"/>
                      <a:pt x="174" y="729"/>
                    </a:cubicBezTo>
                    <a:cubicBezTo>
                      <a:pt x="177" y="782"/>
                      <a:pt x="179" y="833"/>
                      <a:pt x="183" y="885"/>
                    </a:cubicBezTo>
                    <a:cubicBezTo>
                      <a:pt x="187" y="936"/>
                      <a:pt x="188" y="986"/>
                      <a:pt x="192" y="1037"/>
                    </a:cubicBezTo>
                    <a:cubicBezTo>
                      <a:pt x="197" y="1092"/>
                      <a:pt x="199" y="1146"/>
                      <a:pt x="201" y="1202"/>
                    </a:cubicBezTo>
                    <a:cubicBezTo>
                      <a:pt x="205" y="1295"/>
                      <a:pt x="202" y="1384"/>
                      <a:pt x="192" y="1476"/>
                    </a:cubicBezTo>
                    <a:cubicBezTo>
                      <a:pt x="180" y="1585"/>
                      <a:pt x="160" y="1691"/>
                      <a:pt x="157" y="1801"/>
                    </a:cubicBezTo>
                    <a:cubicBezTo>
                      <a:pt x="152" y="1958"/>
                      <a:pt x="154" y="2114"/>
                      <a:pt x="148" y="2270"/>
                    </a:cubicBezTo>
                    <a:cubicBezTo>
                      <a:pt x="142" y="2406"/>
                      <a:pt x="145" y="2542"/>
                      <a:pt x="140" y="2678"/>
                    </a:cubicBezTo>
                    <a:cubicBezTo>
                      <a:pt x="138" y="2739"/>
                      <a:pt x="137" y="2799"/>
                      <a:pt x="135" y="2860"/>
                    </a:cubicBezTo>
                    <a:cubicBezTo>
                      <a:pt x="133" y="2940"/>
                      <a:pt x="126" y="3019"/>
                      <a:pt x="122" y="3099"/>
                    </a:cubicBezTo>
                    <a:cubicBezTo>
                      <a:pt x="118" y="3170"/>
                      <a:pt x="117" y="3242"/>
                      <a:pt x="109" y="3312"/>
                    </a:cubicBezTo>
                    <a:cubicBezTo>
                      <a:pt x="99" y="3394"/>
                      <a:pt x="88" y="3478"/>
                      <a:pt x="74" y="3559"/>
                    </a:cubicBezTo>
                    <a:cubicBezTo>
                      <a:pt x="61" y="3630"/>
                      <a:pt x="46" y="3702"/>
                      <a:pt x="35" y="3772"/>
                    </a:cubicBezTo>
                    <a:cubicBezTo>
                      <a:pt x="30" y="3802"/>
                      <a:pt x="15" y="3840"/>
                      <a:pt x="22" y="3871"/>
                    </a:cubicBezTo>
                    <a:cubicBezTo>
                      <a:pt x="27" y="3893"/>
                      <a:pt x="36" y="3881"/>
                      <a:pt x="44" y="3902"/>
                    </a:cubicBezTo>
                  </a:path>
                  <a:path w="7382" h="6798" extrusionOk="0">
                    <a:moveTo>
                      <a:pt x="61" y="4058"/>
                    </a:moveTo>
                    <a:cubicBezTo>
                      <a:pt x="86" y="4064"/>
                      <a:pt x="84" y="4070"/>
                      <a:pt x="109" y="4075"/>
                    </a:cubicBezTo>
                    <a:cubicBezTo>
                      <a:pt x="244" y="4103"/>
                      <a:pt x="394" y="4121"/>
                      <a:pt x="532" y="4123"/>
                    </a:cubicBezTo>
                    <a:cubicBezTo>
                      <a:pt x="761" y="4126"/>
                      <a:pt x="999" y="4071"/>
                      <a:pt x="1225" y="4045"/>
                    </a:cubicBezTo>
                    <a:cubicBezTo>
                      <a:pt x="1473" y="4016"/>
                      <a:pt x="1728" y="3992"/>
                      <a:pt x="1975" y="3950"/>
                    </a:cubicBezTo>
                    <a:cubicBezTo>
                      <a:pt x="2020" y="3942"/>
                      <a:pt x="2061" y="3932"/>
                      <a:pt x="2106" y="3924"/>
                    </a:cubicBezTo>
                    <a:cubicBezTo>
                      <a:pt x="2288" y="3894"/>
                      <a:pt x="2461" y="3889"/>
                      <a:pt x="2642" y="3889"/>
                    </a:cubicBezTo>
                    <a:cubicBezTo>
                      <a:pt x="2771" y="3889"/>
                      <a:pt x="2895" y="3897"/>
                      <a:pt x="3021" y="3911"/>
                    </a:cubicBezTo>
                    <a:cubicBezTo>
                      <a:pt x="3088" y="3918"/>
                      <a:pt x="3153" y="3938"/>
                      <a:pt x="3222" y="3932"/>
                    </a:cubicBezTo>
                    <a:cubicBezTo>
                      <a:pt x="3339" y="3921"/>
                      <a:pt x="3448" y="3882"/>
                      <a:pt x="3566" y="3876"/>
                    </a:cubicBezTo>
                    <a:cubicBezTo>
                      <a:pt x="3702" y="3870"/>
                      <a:pt x="3831" y="3865"/>
                      <a:pt x="3967" y="3850"/>
                    </a:cubicBezTo>
                    <a:cubicBezTo>
                      <a:pt x="4195" y="3825"/>
                      <a:pt x="4424" y="3832"/>
                      <a:pt x="4656" y="3832"/>
                    </a:cubicBezTo>
                    <a:cubicBezTo>
                      <a:pt x="4949" y="3832"/>
                      <a:pt x="5386" y="3753"/>
                      <a:pt x="5659" y="3871"/>
                    </a:cubicBezTo>
                    <a:cubicBezTo>
                      <a:pt x="5685" y="3882"/>
                      <a:pt x="5698" y="3920"/>
                      <a:pt x="5724" y="3932"/>
                    </a:cubicBezTo>
                    <a:cubicBezTo>
                      <a:pt x="5721" y="3897"/>
                      <a:pt x="5715" y="3854"/>
                      <a:pt x="5711" y="3815"/>
                    </a:cubicBezTo>
                    <a:cubicBezTo>
                      <a:pt x="5678" y="3486"/>
                      <a:pt x="5683" y="3150"/>
                      <a:pt x="5598" y="2826"/>
                    </a:cubicBezTo>
                    <a:cubicBezTo>
                      <a:pt x="5452" y="2266"/>
                      <a:pt x="5371" y="1781"/>
                      <a:pt x="5371" y="1198"/>
                    </a:cubicBezTo>
                    <a:cubicBezTo>
                      <a:pt x="5371" y="970"/>
                      <a:pt x="5366" y="744"/>
                      <a:pt x="5362" y="517"/>
                    </a:cubicBezTo>
                    <a:cubicBezTo>
                      <a:pt x="5360" y="411"/>
                      <a:pt x="5409" y="173"/>
                      <a:pt x="5345" y="83"/>
                    </a:cubicBezTo>
                    <a:cubicBezTo>
                      <a:pt x="5290" y="6"/>
                      <a:pt x="5189" y="11"/>
                      <a:pt x="5105" y="0"/>
                    </a:cubicBezTo>
                    <a:cubicBezTo>
                      <a:pt x="4494" y="-79"/>
                      <a:pt x="3843" y="37"/>
                      <a:pt x="3231" y="39"/>
                    </a:cubicBezTo>
                    <a:cubicBezTo>
                      <a:pt x="2792" y="40"/>
                      <a:pt x="2351" y="22"/>
                      <a:pt x="1914" y="65"/>
                    </a:cubicBezTo>
                    <a:cubicBezTo>
                      <a:pt x="1504" y="106"/>
                      <a:pt x="1149" y="132"/>
                      <a:pt x="741" y="109"/>
                    </a:cubicBezTo>
                    <a:cubicBezTo>
                      <a:pt x="592" y="100"/>
                      <a:pt x="456" y="121"/>
                      <a:pt x="314" y="156"/>
                    </a:cubicBezTo>
                    <a:cubicBezTo>
                      <a:pt x="280" y="164"/>
                      <a:pt x="220" y="161"/>
                      <a:pt x="196" y="169"/>
                    </a:cubicBezTo>
                    <a:cubicBezTo>
                      <a:pt x="183" y="187"/>
                      <a:pt x="179" y="193"/>
                      <a:pt x="166" y="200"/>
                    </a:cubicBezTo>
                  </a:path>
                  <a:path w="7382" h="6798" extrusionOk="0">
                    <a:moveTo>
                      <a:pt x="48" y="4175"/>
                    </a:moveTo>
                    <a:cubicBezTo>
                      <a:pt x="48" y="4203"/>
                      <a:pt x="50" y="4230"/>
                      <a:pt x="52" y="4258"/>
                    </a:cubicBezTo>
                    <a:cubicBezTo>
                      <a:pt x="54" y="4292"/>
                      <a:pt x="52" y="4328"/>
                      <a:pt x="48" y="4362"/>
                    </a:cubicBezTo>
                    <a:cubicBezTo>
                      <a:pt x="43" y="4404"/>
                      <a:pt x="45" y="4452"/>
                      <a:pt x="35" y="4492"/>
                    </a:cubicBezTo>
                    <a:cubicBezTo>
                      <a:pt x="24" y="4533"/>
                      <a:pt x="19" y="4570"/>
                      <a:pt x="18" y="4614"/>
                    </a:cubicBezTo>
                    <a:cubicBezTo>
                      <a:pt x="18" y="4641"/>
                      <a:pt x="15" y="4666"/>
                      <a:pt x="13" y="4692"/>
                    </a:cubicBezTo>
                  </a:path>
                  <a:path w="7382" h="6798" extrusionOk="0">
                    <a:moveTo>
                      <a:pt x="0" y="4774"/>
                    </a:moveTo>
                    <a:cubicBezTo>
                      <a:pt x="28" y="4798"/>
                      <a:pt x="58" y="4823"/>
                      <a:pt x="87" y="4848"/>
                    </a:cubicBezTo>
                    <a:cubicBezTo>
                      <a:pt x="123" y="4880"/>
                      <a:pt x="156" y="4912"/>
                      <a:pt x="192" y="4943"/>
                    </a:cubicBezTo>
                    <a:cubicBezTo>
                      <a:pt x="223" y="4970"/>
                      <a:pt x="258" y="4994"/>
                      <a:pt x="288" y="5022"/>
                    </a:cubicBezTo>
                    <a:cubicBezTo>
                      <a:pt x="321" y="5052"/>
                      <a:pt x="353" y="5085"/>
                      <a:pt x="384" y="5117"/>
                    </a:cubicBezTo>
                    <a:cubicBezTo>
                      <a:pt x="412" y="5146"/>
                      <a:pt x="436" y="5178"/>
                      <a:pt x="462" y="5208"/>
                    </a:cubicBezTo>
                    <a:cubicBezTo>
                      <a:pt x="487" y="5237"/>
                      <a:pt x="514" y="5267"/>
                      <a:pt x="541" y="5295"/>
                    </a:cubicBezTo>
                    <a:cubicBezTo>
                      <a:pt x="580" y="5335"/>
                      <a:pt x="623" y="5374"/>
                      <a:pt x="658" y="5417"/>
                    </a:cubicBezTo>
                    <a:cubicBezTo>
                      <a:pt x="727" y="5501"/>
                      <a:pt x="802" y="5578"/>
                      <a:pt x="872" y="5660"/>
                    </a:cubicBezTo>
                    <a:cubicBezTo>
                      <a:pt x="891" y="5682"/>
                      <a:pt x="907" y="5706"/>
                      <a:pt x="924" y="5729"/>
                    </a:cubicBezTo>
                    <a:cubicBezTo>
                      <a:pt x="990" y="5814"/>
                      <a:pt x="1054" y="5900"/>
                      <a:pt x="1125" y="5981"/>
                    </a:cubicBezTo>
                    <a:cubicBezTo>
                      <a:pt x="1152" y="6011"/>
                      <a:pt x="1181" y="6039"/>
                      <a:pt x="1208" y="6068"/>
                    </a:cubicBezTo>
                    <a:cubicBezTo>
                      <a:pt x="1271" y="6136"/>
                      <a:pt x="1311" y="6218"/>
                      <a:pt x="1369" y="6289"/>
                    </a:cubicBezTo>
                    <a:cubicBezTo>
                      <a:pt x="1408" y="6336"/>
                      <a:pt x="1453" y="6379"/>
                      <a:pt x="1495" y="6423"/>
                    </a:cubicBezTo>
                    <a:cubicBezTo>
                      <a:pt x="1522" y="6451"/>
                      <a:pt x="1549" y="6481"/>
                      <a:pt x="1574" y="6510"/>
                    </a:cubicBezTo>
                    <a:cubicBezTo>
                      <a:pt x="1617" y="6560"/>
                      <a:pt x="1658" y="6612"/>
                      <a:pt x="1700" y="6662"/>
                    </a:cubicBezTo>
                    <a:cubicBezTo>
                      <a:pt x="1738" y="6707"/>
                      <a:pt x="1776" y="6752"/>
                      <a:pt x="1814" y="6797"/>
                    </a:cubicBezTo>
                  </a:path>
                  <a:path w="7382" h="6798" extrusionOk="0">
                    <a:moveTo>
                      <a:pt x="305" y="4462"/>
                    </a:moveTo>
                    <a:cubicBezTo>
                      <a:pt x="356" y="4519"/>
                      <a:pt x="405" y="4579"/>
                      <a:pt x="458" y="4635"/>
                    </a:cubicBezTo>
                    <a:cubicBezTo>
                      <a:pt x="502" y="4682"/>
                      <a:pt x="548" y="4728"/>
                      <a:pt x="593" y="4774"/>
                    </a:cubicBezTo>
                    <a:cubicBezTo>
                      <a:pt x="652" y="4834"/>
                      <a:pt x="716" y="4890"/>
                      <a:pt x="772" y="4952"/>
                    </a:cubicBezTo>
                    <a:cubicBezTo>
                      <a:pt x="811" y="4995"/>
                      <a:pt x="846" y="5041"/>
                      <a:pt x="881" y="5087"/>
                    </a:cubicBezTo>
                    <a:cubicBezTo>
                      <a:pt x="914" y="5130"/>
                      <a:pt x="947" y="5175"/>
                      <a:pt x="981" y="5217"/>
                    </a:cubicBezTo>
                    <a:cubicBezTo>
                      <a:pt x="1064" y="5319"/>
                      <a:pt x="1158" y="5407"/>
                      <a:pt x="1247" y="5503"/>
                    </a:cubicBezTo>
                    <a:cubicBezTo>
                      <a:pt x="1270" y="5528"/>
                      <a:pt x="1289" y="5556"/>
                      <a:pt x="1312" y="5581"/>
                    </a:cubicBezTo>
                    <a:cubicBezTo>
                      <a:pt x="1374" y="5650"/>
                      <a:pt x="1438" y="5710"/>
                      <a:pt x="1504" y="5772"/>
                    </a:cubicBezTo>
                    <a:cubicBezTo>
                      <a:pt x="1525" y="5792"/>
                      <a:pt x="1546" y="5811"/>
                      <a:pt x="1565" y="5833"/>
                    </a:cubicBezTo>
                    <a:cubicBezTo>
                      <a:pt x="1590" y="5861"/>
                      <a:pt x="1613" y="5890"/>
                      <a:pt x="1639" y="5916"/>
                    </a:cubicBezTo>
                    <a:cubicBezTo>
                      <a:pt x="1660" y="5938"/>
                      <a:pt x="1679" y="5960"/>
                      <a:pt x="1700" y="5981"/>
                    </a:cubicBezTo>
                    <a:cubicBezTo>
                      <a:pt x="1725" y="6007"/>
                      <a:pt x="1754" y="6032"/>
                      <a:pt x="1779" y="6059"/>
                    </a:cubicBezTo>
                    <a:cubicBezTo>
                      <a:pt x="1801" y="6083"/>
                      <a:pt x="1819" y="6109"/>
                      <a:pt x="1840" y="6133"/>
                    </a:cubicBezTo>
                    <a:cubicBezTo>
                      <a:pt x="1861" y="6158"/>
                      <a:pt x="1885" y="6180"/>
                      <a:pt x="1905" y="6206"/>
                    </a:cubicBezTo>
                    <a:cubicBezTo>
                      <a:pt x="1925" y="6232"/>
                      <a:pt x="1941" y="6259"/>
                      <a:pt x="1962" y="6285"/>
                    </a:cubicBezTo>
                    <a:cubicBezTo>
                      <a:pt x="1993" y="6323"/>
                      <a:pt x="2027" y="6359"/>
                      <a:pt x="2058" y="6397"/>
                    </a:cubicBezTo>
                    <a:cubicBezTo>
                      <a:pt x="2064" y="6404"/>
                      <a:pt x="2069" y="6412"/>
                      <a:pt x="2075" y="6419"/>
                    </a:cubicBezTo>
                  </a:path>
                  <a:path w="7382" h="6798" extrusionOk="0">
                    <a:moveTo>
                      <a:pt x="2123" y="6428"/>
                    </a:moveTo>
                    <a:cubicBezTo>
                      <a:pt x="2139" y="6432"/>
                      <a:pt x="2148" y="6455"/>
                      <a:pt x="2180" y="6458"/>
                    </a:cubicBezTo>
                    <a:cubicBezTo>
                      <a:pt x="2245" y="6464"/>
                      <a:pt x="2326" y="6458"/>
                      <a:pt x="2389" y="6449"/>
                    </a:cubicBezTo>
                    <a:cubicBezTo>
                      <a:pt x="2449" y="6441"/>
                      <a:pt x="2505" y="6421"/>
                      <a:pt x="2564" y="6406"/>
                    </a:cubicBezTo>
                    <a:cubicBezTo>
                      <a:pt x="2660" y="6381"/>
                      <a:pt x="2762" y="6363"/>
                      <a:pt x="2860" y="6354"/>
                    </a:cubicBezTo>
                    <a:cubicBezTo>
                      <a:pt x="2905" y="6350"/>
                      <a:pt x="2951" y="6346"/>
                      <a:pt x="2995" y="6341"/>
                    </a:cubicBezTo>
                    <a:cubicBezTo>
                      <a:pt x="3039" y="6336"/>
                      <a:pt x="3082" y="6332"/>
                      <a:pt x="3126" y="6324"/>
                    </a:cubicBezTo>
                    <a:cubicBezTo>
                      <a:pt x="3169" y="6316"/>
                      <a:pt x="3209" y="6309"/>
                      <a:pt x="3252" y="6306"/>
                    </a:cubicBezTo>
                    <a:cubicBezTo>
                      <a:pt x="3412" y="6293"/>
                      <a:pt x="3569" y="6316"/>
                      <a:pt x="3728" y="6319"/>
                    </a:cubicBezTo>
                    <a:cubicBezTo>
                      <a:pt x="3860" y="6322"/>
                      <a:pt x="3990" y="6316"/>
                      <a:pt x="4120" y="6302"/>
                    </a:cubicBezTo>
                    <a:cubicBezTo>
                      <a:pt x="4169" y="6297"/>
                      <a:pt x="4216" y="6290"/>
                      <a:pt x="4264" y="6285"/>
                    </a:cubicBezTo>
                    <a:cubicBezTo>
                      <a:pt x="4311" y="6280"/>
                      <a:pt x="4357" y="6271"/>
                      <a:pt x="4403" y="6267"/>
                    </a:cubicBezTo>
                    <a:cubicBezTo>
                      <a:pt x="4495" y="6258"/>
                      <a:pt x="4587" y="6252"/>
                      <a:pt x="4678" y="6246"/>
                    </a:cubicBezTo>
                    <a:cubicBezTo>
                      <a:pt x="4729" y="6242"/>
                      <a:pt x="4780" y="6239"/>
                      <a:pt x="4831" y="6237"/>
                    </a:cubicBezTo>
                    <a:cubicBezTo>
                      <a:pt x="4891" y="6235"/>
                      <a:pt x="4950" y="6235"/>
                      <a:pt x="5009" y="6228"/>
                    </a:cubicBezTo>
                    <a:cubicBezTo>
                      <a:pt x="5107" y="6217"/>
                      <a:pt x="5207" y="6205"/>
                      <a:pt x="5306" y="6202"/>
                    </a:cubicBezTo>
                    <a:cubicBezTo>
                      <a:pt x="5557" y="6194"/>
                      <a:pt x="5807" y="6212"/>
                      <a:pt x="6056" y="6219"/>
                    </a:cubicBezTo>
                    <a:cubicBezTo>
                      <a:pt x="6194" y="6223"/>
                      <a:pt x="6325" y="6208"/>
                      <a:pt x="6461" y="6189"/>
                    </a:cubicBezTo>
                    <a:cubicBezTo>
                      <a:pt x="6521" y="6181"/>
                      <a:pt x="6580" y="6172"/>
                      <a:pt x="6640" y="6167"/>
                    </a:cubicBezTo>
                    <a:cubicBezTo>
                      <a:pt x="6695" y="6163"/>
                      <a:pt x="6750" y="6164"/>
                      <a:pt x="6805" y="6159"/>
                    </a:cubicBezTo>
                    <a:cubicBezTo>
                      <a:pt x="6856" y="6155"/>
                      <a:pt x="6907" y="6150"/>
                      <a:pt x="6958" y="6146"/>
                    </a:cubicBezTo>
                    <a:cubicBezTo>
                      <a:pt x="7016" y="6141"/>
                      <a:pt x="7062" y="6135"/>
                      <a:pt x="7119" y="6146"/>
                    </a:cubicBezTo>
                    <a:cubicBezTo>
                      <a:pt x="7152" y="6153"/>
                      <a:pt x="7183" y="6168"/>
                      <a:pt x="7215" y="6176"/>
                    </a:cubicBezTo>
                    <a:cubicBezTo>
                      <a:pt x="7248" y="6184"/>
                      <a:pt x="7278" y="6193"/>
                      <a:pt x="7311" y="6198"/>
                    </a:cubicBezTo>
                    <a:cubicBezTo>
                      <a:pt x="7334" y="6202"/>
                      <a:pt x="7358" y="6199"/>
                      <a:pt x="7381" y="6202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5" name="Ink 16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512" y="2181"/>
                <a:ext cx="1092" cy="288"/>
              </a:xfrm>
              <a:custGeom>
                <a:avLst/>
                <a:gdLst>
                  <a:gd name="T0" fmla="*/ 55 w 4814"/>
                  <a:gd name="T1" fmla="*/ 64 h 1269"/>
                  <a:gd name="T2" fmla="*/ 62 w 4814"/>
                  <a:gd name="T3" fmla="*/ 64 h 1269"/>
                  <a:gd name="T4" fmla="*/ 69 w 4814"/>
                  <a:gd name="T5" fmla="*/ 64 h 1269"/>
                  <a:gd name="T6" fmla="*/ 77 w 4814"/>
                  <a:gd name="T7" fmla="*/ 64 h 1269"/>
                  <a:gd name="T8" fmla="*/ 101 w 4814"/>
                  <a:gd name="T9" fmla="*/ 64 h 1269"/>
                  <a:gd name="T10" fmla="*/ 104 w 4814"/>
                  <a:gd name="T11" fmla="*/ 65 h 1269"/>
                  <a:gd name="T12" fmla="*/ 114 w 4814"/>
                  <a:gd name="T13" fmla="*/ 65 h 1269"/>
                  <a:gd name="T14" fmla="*/ 124 w 4814"/>
                  <a:gd name="T15" fmla="*/ 64 h 1269"/>
                  <a:gd name="T16" fmla="*/ 128 w 4814"/>
                  <a:gd name="T17" fmla="*/ 64 h 1269"/>
                  <a:gd name="T18" fmla="*/ 137 w 4814"/>
                  <a:gd name="T19" fmla="*/ 63 h 1269"/>
                  <a:gd name="T20" fmla="*/ 150 w 4814"/>
                  <a:gd name="T21" fmla="*/ 62 h 1269"/>
                  <a:gd name="T22" fmla="*/ 165 w 4814"/>
                  <a:gd name="T23" fmla="*/ 60 h 1269"/>
                  <a:gd name="T24" fmla="*/ 170 w 4814"/>
                  <a:gd name="T25" fmla="*/ 59 h 1269"/>
                  <a:gd name="T26" fmla="*/ 203 w 4814"/>
                  <a:gd name="T27" fmla="*/ 58 h 1269"/>
                  <a:gd name="T28" fmla="*/ 207 w 4814"/>
                  <a:gd name="T29" fmla="*/ 58 h 1269"/>
                  <a:gd name="T30" fmla="*/ 231 w 4814"/>
                  <a:gd name="T31" fmla="*/ 57 h 1269"/>
                  <a:gd name="T32" fmla="*/ 242 w 4814"/>
                  <a:gd name="T33" fmla="*/ 55 h 1269"/>
                  <a:gd name="T34" fmla="*/ 246 w 4814"/>
                  <a:gd name="T35" fmla="*/ 54 h 1269"/>
                  <a:gd name="T36" fmla="*/ 248 w 4814"/>
                  <a:gd name="T37" fmla="*/ 54 h 1269"/>
                  <a:gd name="T38" fmla="*/ 238 w 4814"/>
                  <a:gd name="T39" fmla="*/ 40 h 1269"/>
                  <a:gd name="T40" fmla="*/ 236 w 4814"/>
                  <a:gd name="T41" fmla="*/ 36 h 1269"/>
                  <a:gd name="T42" fmla="*/ 234 w 4814"/>
                  <a:gd name="T43" fmla="*/ 31 h 1269"/>
                  <a:gd name="T44" fmla="*/ 231 w 4814"/>
                  <a:gd name="T45" fmla="*/ 26 h 1269"/>
                  <a:gd name="T46" fmla="*/ 223 w 4814"/>
                  <a:gd name="T47" fmla="*/ 13 h 1269"/>
                  <a:gd name="T48" fmla="*/ 221 w 4814"/>
                  <a:gd name="T49" fmla="*/ 9 h 1269"/>
                  <a:gd name="T50" fmla="*/ 217 w 4814"/>
                  <a:gd name="T51" fmla="*/ 0 h 1269"/>
                  <a:gd name="T52" fmla="*/ 207 w 4814"/>
                  <a:gd name="T53" fmla="*/ 1 h 1269"/>
                  <a:gd name="T54" fmla="*/ 201 w 4814"/>
                  <a:gd name="T55" fmla="*/ 2 h 1269"/>
                  <a:gd name="T56" fmla="*/ 186 w 4814"/>
                  <a:gd name="T57" fmla="*/ 3 h 1269"/>
                  <a:gd name="T58" fmla="*/ 179 w 4814"/>
                  <a:gd name="T59" fmla="*/ 3 h 1269"/>
                  <a:gd name="T60" fmla="*/ 173 w 4814"/>
                  <a:gd name="T61" fmla="*/ 4 h 1269"/>
                  <a:gd name="T62" fmla="*/ 166 w 4814"/>
                  <a:gd name="T63" fmla="*/ 5 h 1269"/>
                  <a:gd name="T64" fmla="*/ 140 w 4814"/>
                  <a:gd name="T65" fmla="*/ 3 h 1269"/>
                  <a:gd name="T66" fmla="*/ 135 w 4814"/>
                  <a:gd name="T67" fmla="*/ 3 h 1269"/>
                  <a:gd name="T68" fmla="*/ 124 w 4814"/>
                  <a:gd name="T69" fmla="*/ 2 h 1269"/>
                  <a:gd name="T70" fmla="*/ 117 w 4814"/>
                  <a:gd name="T71" fmla="*/ 1 h 1269"/>
                  <a:gd name="T72" fmla="*/ 102 w 4814"/>
                  <a:gd name="T73" fmla="*/ 2 h 1269"/>
                  <a:gd name="T74" fmla="*/ 71 w 4814"/>
                  <a:gd name="T75" fmla="*/ 2 h 1269"/>
                  <a:gd name="T76" fmla="*/ 61 w 4814"/>
                  <a:gd name="T77" fmla="*/ 3 h 1269"/>
                  <a:gd name="T78" fmla="*/ 31 w 4814"/>
                  <a:gd name="T79" fmla="*/ 4 h 1269"/>
                  <a:gd name="T80" fmla="*/ 14 w 4814"/>
                  <a:gd name="T81" fmla="*/ 6 h 1269"/>
                  <a:gd name="T82" fmla="*/ 5 w 4814"/>
                  <a:gd name="T83" fmla="*/ 5 h 12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814"/>
                  <a:gd name="T127" fmla="*/ 0 h 1269"/>
                  <a:gd name="T128" fmla="*/ 4814 w 4814"/>
                  <a:gd name="T129" fmla="*/ 1269 h 12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814" h="1269" extrusionOk="0">
                    <a:moveTo>
                      <a:pt x="1072" y="1246"/>
                    </a:moveTo>
                    <a:cubicBezTo>
                      <a:pt x="1114" y="1245"/>
                      <a:pt x="1158" y="1238"/>
                      <a:pt x="1203" y="1242"/>
                    </a:cubicBezTo>
                    <a:cubicBezTo>
                      <a:pt x="1255" y="1247"/>
                      <a:pt x="1301" y="1249"/>
                      <a:pt x="1351" y="1250"/>
                    </a:cubicBezTo>
                    <a:cubicBezTo>
                      <a:pt x="1404" y="1251"/>
                      <a:pt x="1451" y="1249"/>
                      <a:pt x="1504" y="1246"/>
                    </a:cubicBezTo>
                    <a:cubicBezTo>
                      <a:pt x="1651" y="1238"/>
                      <a:pt x="1815" y="1235"/>
                      <a:pt x="1962" y="1250"/>
                    </a:cubicBezTo>
                    <a:cubicBezTo>
                      <a:pt x="1983" y="1252"/>
                      <a:pt x="2004" y="1261"/>
                      <a:pt x="2027" y="1263"/>
                    </a:cubicBezTo>
                    <a:cubicBezTo>
                      <a:pt x="2090" y="1268"/>
                      <a:pt x="2150" y="1264"/>
                      <a:pt x="2210" y="1259"/>
                    </a:cubicBezTo>
                    <a:cubicBezTo>
                      <a:pt x="2278" y="1254"/>
                      <a:pt x="2347" y="1252"/>
                      <a:pt x="2415" y="1246"/>
                    </a:cubicBezTo>
                    <a:cubicBezTo>
                      <a:pt x="2435" y="1244"/>
                      <a:pt x="2458" y="1235"/>
                      <a:pt x="2480" y="1233"/>
                    </a:cubicBezTo>
                    <a:cubicBezTo>
                      <a:pt x="2544" y="1229"/>
                      <a:pt x="2611" y="1225"/>
                      <a:pt x="2672" y="1220"/>
                    </a:cubicBezTo>
                    <a:cubicBezTo>
                      <a:pt x="2751" y="1213"/>
                      <a:pt x="2834" y="1206"/>
                      <a:pt x="2912" y="1203"/>
                    </a:cubicBezTo>
                    <a:cubicBezTo>
                      <a:pt x="3018" y="1199"/>
                      <a:pt x="3101" y="1191"/>
                      <a:pt x="3204" y="1168"/>
                    </a:cubicBezTo>
                    <a:cubicBezTo>
                      <a:pt x="3237" y="1161"/>
                      <a:pt x="3272" y="1149"/>
                      <a:pt x="3304" y="1146"/>
                    </a:cubicBezTo>
                    <a:cubicBezTo>
                      <a:pt x="3513" y="1123"/>
                      <a:pt x="3733" y="1150"/>
                      <a:pt x="3941" y="1133"/>
                    </a:cubicBezTo>
                    <a:cubicBezTo>
                      <a:pt x="3969" y="1131"/>
                      <a:pt x="3997" y="1126"/>
                      <a:pt x="4024" y="1124"/>
                    </a:cubicBezTo>
                    <a:cubicBezTo>
                      <a:pt x="4179" y="1115"/>
                      <a:pt x="4337" y="1145"/>
                      <a:pt x="4490" y="1111"/>
                    </a:cubicBezTo>
                    <a:cubicBezTo>
                      <a:pt x="4563" y="1095"/>
                      <a:pt x="4623" y="1076"/>
                      <a:pt x="4699" y="1068"/>
                    </a:cubicBezTo>
                    <a:cubicBezTo>
                      <a:pt x="4728" y="1065"/>
                      <a:pt x="4754" y="1061"/>
                      <a:pt x="4782" y="1059"/>
                    </a:cubicBezTo>
                    <a:cubicBezTo>
                      <a:pt x="4798" y="1059"/>
                      <a:pt x="4803" y="1059"/>
                      <a:pt x="4813" y="1059"/>
                    </a:cubicBezTo>
                    <a:cubicBezTo>
                      <a:pt x="4747" y="973"/>
                      <a:pt x="4677" y="885"/>
                      <a:pt x="4625" y="786"/>
                    </a:cubicBezTo>
                    <a:cubicBezTo>
                      <a:pt x="4608" y="755"/>
                      <a:pt x="4597" y="722"/>
                      <a:pt x="4582" y="690"/>
                    </a:cubicBezTo>
                    <a:cubicBezTo>
                      <a:pt x="4568" y="661"/>
                      <a:pt x="4556" y="634"/>
                      <a:pt x="4542" y="604"/>
                    </a:cubicBezTo>
                    <a:cubicBezTo>
                      <a:pt x="4526" y="570"/>
                      <a:pt x="4509" y="532"/>
                      <a:pt x="4490" y="499"/>
                    </a:cubicBezTo>
                    <a:cubicBezTo>
                      <a:pt x="4439" y="414"/>
                      <a:pt x="4370" y="339"/>
                      <a:pt x="4329" y="248"/>
                    </a:cubicBezTo>
                    <a:cubicBezTo>
                      <a:pt x="4316" y="219"/>
                      <a:pt x="4307" y="203"/>
                      <a:pt x="4298" y="170"/>
                    </a:cubicBezTo>
                    <a:cubicBezTo>
                      <a:pt x="4280" y="104"/>
                      <a:pt x="4298" y="40"/>
                      <a:pt x="4224" y="0"/>
                    </a:cubicBezTo>
                    <a:cubicBezTo>
                      <a:pt x="4179" y="-25"/>
                      <a:pt x="4065" y="7"/>
                      <a:pt x="4019" y="13"/>
                    </a:cubicBezTo>
                    <a:cubicBezTo>
                      <a:pt x="3982" y="18"/>
                      <a:pt x="3943" y="27"/>
                      <a:pt x="3906" y="31"/>
                    </a:cubicBezTo>
                    <a:cubicBezTo>
                      <a:pt x="3807" y="41"/>
                      <a:pt x="3708" y="41"/>
                      <a:pt x="3609" y="52"/>
                    </a:cubicBezTo>
                    <a:cubicBezTo>
                      <a:pt x="3569" y="56"/>
                      <a:pt x="3528" y="61"/>
                      <a:pt x="3487" y="65"/>
                    </a:cubicBezTo>
                    <a:cubicBezTo>
                      <a:pt x="3443" y="69"/>
                      <a:pt x="3400" y="73"/>
                      <a:pt x="3357" y="78"/>
                    </a:cubicBezTo>
                    <a:cubicBezTo>
                      <a:pt x="3313" y="83"/>
                      <a:pt x="3271" y="89"/>
                      <a:pt x="3226" y="91"/>
                    </a:cubicBezTo>
                    <a:cubicBezTo>
                      <a:pt x="3052" y="97"/>
                      <a:pt x="2889" y="80"/>
                      <a:pt x="2720" y="61"/>
                    </a:cubicBezTo>
                    <a:cubicBezTo>
                      <a:pt x="2686" y="57"/>
                      <a:pt x="2654" y="54"/>
                      <a:pt x="2620" y="52"/>
                    </a:cubicBezTo>
                    <a:cubicBezTo>
                      <a:pt x="2546" y="49"/>
                      <a:pt x="2475" y="45"/>
                      <a:pt x="2402" y="39"/>
                    </a:cubicBezTo>
                    <a:cubicBezTo>
                      <a:pt x="2358" y="35"/>
                      <a:pt x="2315" y="28"/>
                      <a:pt x="2271" y="26"/>
                    </a:cubicBezTo>
                    <a:cubicBezTo>
                      <a:pt x="2171" y="21"/>
                      <a:pt x="2074" y="32"/>
                      <a:pt x="1975" y="35"/>
                    </a:cubicBezTo>
                    <a:cubicBezTo>
                      <a:pt x="1774" y="40"/>
                      <a:pt x="1574" y="35"/>
                      <a:pt x="1373" y="44"/>
                    </a:cubicBezTo>
                    <a:cubicBezTo>
                      <a:pt x="1313" y="47"/>
                      <a:pt x="1254" y="55"/>
                      <a:pt x="1194" y="57"/>
                    </a:cubicBezTo>
                    <a:cubicBezTo>
                      <a:pt x="992" y="64"/>
                      <a:pt x="793" y="48"/>
                      <a:pt x="593" y="78"/>
                    </a:cubicBezTo>
                    <a:cubicBezTo>
                      <a:pt x="487" y="94"/>
                      <a:pt x="386" y="108"/>
                      <a:pt x="279" y="117"/>
                    </a:cubicBezTo>
                    <a:cubicBezTo>
                      <a:pt x="216" y="122"/>
                      <a:pt x="136" y="101"/>
                      <a:pt x="87" y="104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6" name="Ink 18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711" y="2322"/>
                <a:ext cx="828" cy="58"/>
              </a:xfrm>
              <a:custGeom>
                <a:avLst/>
                <a:gdLst>
                  <a:gd name="T0" fmla="*/ 0 w 3650"/>
                  <a:gd name="T1" fmla="*/ 12 h 257"/>
                  <a:gd name="T2" fmla="*/ 10 w 3650"/>
                  <a:gd name="T3" fmla="*/ 12 h 257"/>
                  <a:gd name="T4" fmla="*/ 14 w 3650"/>
                  <a:gd name="T5" fmla="*/ 12 h 257"/>
                  <a:gd name="T6" fmla="*/ 19 w 3650"/>
                  <a:gd name="T7" fmla="*/ 11 h 257"/>
                  <a:gd name="T8" fmla="*/ 24 w 3650"/>
                  <a:gd name="T9" fmla="*/ 10 h 257"/>
                  <a:gd name="T10" fmla="*/ 69 w 3650"/>
                  <a:gd name="T11" fmla="*/ 9 h 257"/>
                  <a:gd name="T12" fmla="*/ 76 w 3650"/>
                  <a:gd name="T13" fmla="*/ 8 h 257"/>
                  <a:gd name="T14" fmla="*/ 84 w 3650"/>
                  <a:gd name="T15" fmla="*/ 8 h 257"/>
                  <a:gd name="T16" fmla="*/ 93 w 3650"/>
                  <a:gd name="T17" fmla="*/ 7 h 257"/>
                  <a:gd name="T18" fmla="*/ 101 w 3650"/>
                  <a:gd name="T19" fmla="*/ 6 h 257"/>
                  <a:gd name="T20" fmla="*/ 109 w 3650"/>
                  <a:gd name="T21" fmla="*/ 5 h 257"/>
                  <a:gd name="T22" fmla="*/ 116 w 3650"/>
                  <a:gd name="T23" fmla="*/ 5 h 257"/>
                  <a:gd name="T24" fmla="*/ 125 w 3650"/>
                  <a:gd name="T25" fmla="*/ 3 h 257"/>
                  <a:gd name="T26" fmla="*/ 132 w 3650"/>
                  <a:gd name="T27" fmla="*/ 1 h 257"/>
                  <a:gd name="T28" fmla="*/ 142 w 3650"/>
                  <a:gd name="T29" fmla="*/ 2 h 257"/>
                  <a:gd name="T30" fmla="*/ 149 w 3650"/>
                  <a:gd name="T31" fmla="*/ 1 h 257"/>
                  <a:gd name="T32" fmla="*/ 154 w 3650"/>
                  <a:gd name="T33" fmla="*/ 1 h 257"/>
                  <a:gd name="T34" fmla="*/ 171 w 3650"/>
                  <a:gd name="T35" fmla="*/ 0 h 257"/>
                  <a:gd name="T36" fmla="*/ 175 w 3650"/>
                  <a:gd name="T37" fmla="*/ 0 h 257"/>
                  <a:gd name="T38" fmla="*/ 180 w 3650"/>
                  <a:gd name="T39" fmla="*/ 2 h 257"/>
                  <a:gd name="T40" fmla="*/ 186 w 3650"/>
                  <a:gd name="T41" fmla="*/ 2 h 2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650"/>
                  <a:gd name="T64" fmla="*/ 0 h 257"/>
                  <a:gd name="T65" fmla="*/ 3650 w 3650"/>
                  <a:gd name="T66" fmla="*/ 257 h 2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650" h="257" extrusionOk="0">
                    <a:moveTo>
                      <a:pt x="0" y="239"/>
                    </a:moveTo>
                    <a:cubicBezTo>
                      <a:pt x="71" y="248"/>
                      <a:pt x="121" y="241"/>
                      <a:pt x="196" y="234"/>
                    </a:cubicBezTo>
                    <a:cubicBezTo>
                      <a:pt x="222" y="231"/>
                      <a:pt x="249" y="233"/>
                      <a:pt x="275" y="230"/>
                    </a:cubicBezTo>
                    <a:cubicBezTo>
                      <a:pt x="309" y="227"/>
                      <a:pt x="341" y="219"/>
                      <a:pt x="375" y="213"/>
                    </a:cubicBezTo>
                    <a:cubicBezTo>
                      <a:pt x="408" y="207"/>
                      <a:pt x="442" y="202"/>
                      <a:pt x="475" y="200"/>
                    </a:cubicBezTo>
                    <a:cubicBezTo>
                      <a:pt x="763" y="185"/>
                      <a:pt x="1052" y="215"/>
                      <a:pt x="1338" y="182"/>
                    </a:cubicBezTo>
                    <a:cubicBezTo>
                      <a:pt x="1388" y="176"/>
                      <a:pt x="1437" y="171"/>
                      <a:pt x="1487" y="165"/>
                    </a:cubicBezTo>
                    <a:cubicBezTo>
                      <a:pt x="1537" y="159"/>
                      <a:pt x="1585" y="158"/>
                      <a:pt x="1635" y="156"/>
                    </a:cubicBezTo>
                    <a:cubicBezTo>
                      <a:pt x="1696" y="153"/>
                      <a:pt x="1758" y="153"/>
                      <a:pt x="1818" y="148"/>
                    </a:cubicBezTo>
                    <a:cubicBezTo>
                      <a:pt x="1868" y="144"/>
                      <a:pt x="1921" y="134"/>
                      <a:pt x="1971" y="126"/>
                    </a:cubicBezTo>
                    <a:cubicBezTo>
                      <a:pt x="2021" y="118"/>
                      <a:pt x="2069" y="113"/>
                      <a:pt x="2119" y="108"/>
                    </a:cubicBezTo>
                    <a:cubicBezTo>
                      <a:pt x="2168" y="103"/>
                      <a:pt x="2215" y="94"/>
                      <a:pt x="2263" y="87"/>
                    </a:cubicBezTo>
                    <a:cubicBezTo>
                      <a:pt x="2319" y="79"/>
                      <a:pt x="2372" y="67"/>
                      <a:pt x="2428" y="52"/>
                    </a:cubicBezTo>
                    <a:cubicBezTo>
                      <a:pt x="2469" y="41"/>
                      <a:pt x="2513" y="29"/>
                      <a:pt x="2555" y="26"/>
                    </a:cubicBezTo>
                    <a:cubicBezTo>
                      <a:pt x="2625" y="21"/>
                      <a:pt x="2695" y="33"/>
                      <a:pt x="2764" y="35"/>
                    </a:cubicBezTo>
                    <a:cubicBezTo>
                      <a:pt x="2809" y="36"/>
                      <a:pt x="2851" y="32"/>
                      <a:pt x="2895" y="26"/>
                    </a:cubicBezTo>
                    <a:cubicBezTo>
                      <a:pt x="2932" y="21"/>
                      <a:pt x="2967" y="15"/>
                      <a:pt x="3004" y="13"/>
                    </a:cubicBezTo>
                    <a:cubicBezTo>
                      <a:pt x="3113" y="7"/>
                      <a:pt x="3223" y="13"/>
                      <a:pt x="3331" y="4"/>
                    </a:cubicBezTo>
                    <a:cubicBezTo>
                      <a:pt x="3352" y="2"/>
                      <a:pt x="3375" y="-4"/>
                      <a:pt x="3396" y="0"/>
                    </a:cubicBezTo>
                    <a:cubicBezTo>
                      <a:pt x="3435" y="7"/>
                      <a:pt x="3455" y="24"/>
                      <a:pt x="3492" y="35"/>
                    </a:cubicBezTo>
                    <a:cubicBezTo>
                      <a:pt x="3532" y="47"/>
                      <a:pt x="3563" y="47"/>
                      <a:pt x="3605" y="48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7" name="Ink 19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372" y="1303"/>
                <a:ext cx="1075" cy="713"/>
              </a:xfrm>
              <a:custGeom>
                <a:avLst/>
                <a:gdLst>
                  <a:gd name="T0" fmla="*/ 2 w 4740"/>
                  <a:gd name="T1" fmla="*/ 162 h 3143"/>
                  <a:gd name="T2" fmla="*/ 2 w 4740"/>
                  <a:gd name="T3" fmla="*/ 149 h 3143"/>
                  <a:gd name="T4" fmla="*/ 1 w 4740"/>
                  <a:gd name="T5" fmla="*/ 124 h 3143"/>
                  <a:gd name="T6" fmla="*/ 0 w 4740"/>
                  <a:gd name="T7" fmla="*/ 95 h 3143"/>
                  <a:gd name="T8" fmla="*/ 3 w 4740"/>
                  <a:gd name="T9" fmla="*/ 77 h 3143"/>
                  <a:gd name="T10" fmla="*/ 4 w 4740"/>
                  <a:gd name="T11" fmla="*/ 70 h 3143"/>
                  <a:gd name="T12" fmla="*/ 5 w 4740"/>
                  <a:gd name="T13" fmla="*/ 64 h 3143"/>
                  <a:gd name="T14" fmla="*/ 6 w 4740"/>
                  <a:gd name="T15" fmla="*/ 47 h 3143"/>
                  <a:gd name="T16" fmla="*/ 7 w 4740"/>
                  <a:gd name="T17" fmla="*/ 42 h 3143"/>
                  <a:gd name="T18" fmla="*/ 9 w 4740"/>
                  <a:gd name="T19" fmla="*/ 10 h 3143"/>
                  <a:gd name="T20" fmla="*/ 19 w 4740"/>
                  <a:gd name="T21" fmla="*/ 8 h 3143"/>
                  <a:gd name="T22" fmla="*/ 32 w 4740"/>
                  <a:gd name="T23" fmla="*/ 8 h 3143"/>
                  <a:gd name="T24" fmla="*/ 49 w 4740"/>
                  <a:gd name="T25" fmla="*/ 5 h 3143"/>
                  <a:gd name="T26" fmla="*/ 60 w 4740"/>
                  <a:gd name="T27" fmla="*/ 4 h 3143"/>
                  <a:gd name="T28" fmla="*/ 71 w 4740"/>
                  <a:gd name="T29" fmla="*/ 5 h 3143"/>
                  <a:gd name="T30" fmla="*/ 98 w 4740"/>
                  <a:gd name="T31" fmla="*/ 4 h 3143"/>
                  <a:gd name="T32" fmla="*/ 122 w 4740"/>
                  <a:gd name="T33" fmla="*/ 3 h 3143"/>
                  <a:gd name="T34" fmla="*/ 148 w 4740"/>
                  <a:gd name="T35" fmla="*/ 3 h 3143"/>
                  <a:gd name="T36" fmla="*/ 174 w 4740"/>
                  <a:gd name="T37" fmla="*/ 2 h 3143"/>
                  <a:gd name="T38" fmla="*/ 181 w 4740"/>
                  <a:gd name="T39" fmla="*/ 0 h 3143"/>
                  <a:gd name="T40" fmla="*/ 187 w 4740"/>
                  <a:gd name="T41" fmla="*/ 0 h 3143"/>
                  <a:gd name="T42" fmla="*/ 191 w 4740"/>
                  <a:gd name="T43" fmla="*/ 0 h 3143"/>
                  <a:gd name="T44" fmla="*/ 207 w 4740"/>
                  <a:gd name="T45" fmla="*/ 2 h 3143"/>
                  <a:gd name="T46" fmla="*/ 210 w 4740"/>
                  <a:gd name="T47" fmla="*/ 2 h 3143"/>
                  <a:gd name="T48" fmla="*/ 223 w 4740"/>
                  <a:gd name="T49" fmla="*/ 3 h 3143"/>
                  <a:gd name="T50" fmla="*/ 227 w 4740"/>
                  <a:gd name="T51" fmla="*/ 8 h 3143"/>
                  <a:gd name="T52" fmla="*/ 231 w 4740"/>
                  <a:gd name="T53" fmla="*/ 23 h 3143"/>
                  <a:gd name="T54" fmla="*/ 235 w 4740"/>
                  <a:gd name="T55" fmla="*/ 46 h 3143"/>
                  <a:gd name="T56" fmla="*/ 238 w 4740"/>
                  <a:gd name="T57" fmla="*/ 58 h 3143"/>
                  <a:gd name="T58" fmla="*/ 241 w 4740"/>
                  <a:gd name="T59" fmla="*/ 81 h 3143"/>
                  <a:gd name="T60" fmla="*/ 243 w 4740"/>
                  <a:gd name="T61" fmla="*/ 94 h 3143"/>
                  <a:gd name="T62" fmla="*/ 244 w 4740"/>
                  <a:gd name="T63" fmla="*/ 134 h 3143"/>
                  <a:gd name="T64" fmla="*/ 244 w 4740"/>
                  <a:gd name="T65" fmla="*/ 142 h 3143"/>
                  <a:gd name="T66" fmla="*/ 239 w 4740"/>
                  <a:gd name="T67" fmla="*/ 139 h 3143"/>
                  <a:gd name="T68" fmla="*/ 228 w 4740"/>
                  <a:gd name="T69" fmla="*/ 137 h 3143"/>
                  <a:gd name="T70" fmla="*/ 223 w 4740"/>
                  <a:gd name="T71" fmla="*/ 137 h 3143"/>
                  <a:gd name="T72" fmla="*/ 195 w 4740"/>
                  <a:gd name="T73" fmla="*/ 138 h 3143"/>
                  <a:gd name="T74" fmla="*/ 181 w 4740"/>
                  <a:gd name="T75" fmla="*/ 138 h 3143"/>
                  <a:gd name="T76" fmla="*/ 172 w 4740"/>
                  <a:gd name="T77" fmla="*/ 137 h 3143"/>
                  <a:gd name="T78" fmla="*/ 139 w 4740"/>
                  <a:gd name="T79" fmla="*/ 138 h 3143"/>
                  <a:gd name="T80" fmla="*/ 119 w 4740"/>
                  <a:gd name="T81" fmla="*/ 140 h 3143"/>
                  <a:gd name="T82" fmla="*/ 108 w 4740"/>
                  <a:gd name="T83" fmla="*/ 142 h 3143"/>
                  <a:gd name="T84" fmla="*/ 84 w 4740"/>
                  <a:gd name="T85" fmla="*/ 144 h 3143"/>
                  <a:gd name="T86" fmla="*/ 55 w 4740"/>
                  <a:gd name="T87" fmla="*/ 146 h 3143"/>
                  <a:gd name="T88" fmla="*/ 31 w 4740"/>
                  <a:gd name="T89" fmla="*/ 151 h 3143"/>
                  <a:gd name="T90" fmla="*/ 26 w 4740"/>
                  <a:gd name="T91" fmla="*/ 152 h 3143"/>
                  <a:gd name="T92" fmla="*/ 8 w 4740"/>
                  <a:gd name="T93" fmla="*/ 157 h 314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740"/>
                  <a:gd name="T142" fmla="*/ 0 h 3143"/>
                  <a:gd name="T143" fmla="*/ 4740 w 4740"/>
                  <a:gd name="T144" fmla="*/ 3143 h 3143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740" h="3143" extrusionOk="0">
                    <a:moveTo>
                      <a:pt x="48" y="3142"/>
                    </a:moveTo>
                    <a:cubicBezTo>
                      <a:pt x="47" y="3063"/>
                      <a:pt x="44" y="2981"/>
                      <a:pt x="43" y="2899"/>
                    </a:cubicBezTo>
                    <a:cubicBezTo>
                      <a:pt x="41" y="2735"/>
                      <a:pt x="34" y="2578"/>
                      <a:pt x="21" y="2417"/>
                    </a:cubicBezTo>
                    <a:cubicBezTo>
                      <a:pt x="6" y="2232"/>
                      <a:pt x="-5" y="2025"/>
                      <a:pt x="0" y="1840"/>
                    </a:cubicBezTo>
                    <a:cubicBezTo>
                      <a:pt x="3" y="1720"/>
                      <a:pt x="33" y="1606"/>
                      <a:pt x="56" y="1489"/>
                    </a:cubicBezTo>
                    <a:cubicBezTo>
                      <a:pt x="64" y="1448"/>
                      <a:pt x="72" y="1408"/>
                      <a:pt x="78" y="1367"/>
                    </a:cubicBezTo>
                    <a:cubicBezTo>
                      <a:pt x="84" y="1327"/>
                      <a:pt x="88" y="1287"/>
                      <a:pt x="91" y="1246"/>
                    </a:cubicBezTo>
                    <a:cubicBezTo>
                      <a:pt x="99" y="1137"/>
                      <a:pt x="112" y="1028"/>
                      <a:pt x="122" y="920"/>
                    </a:cubicBezTo>
                    <a:cubicBezTo>
                      <a:pt x="125" y="888"/>
                      <a:pt x="128" y="857"/>
                      <a:pt x="130" y="825"/>
                    </a:cubicBezTo>
                    <a:cubicBezTo>
                      <a:pt x="141" y="684"/>
                      <a:pt x="78" y="276"/>
                      <a:pt x="170" y="191"/>
                    </a:cubicBezTo>
                    <a:cubicBezTo>
                      <a:pt x="212" y="152"/>
                      <a:pt x="310" y="161"/>
                      <a:pt x="362" y="152"/>
                    </a:cubicBezTo>
                    <a:cubicBezTo>
                      <a:pt x="447" y="138"/>
                      <a:pt x="533" y="164"/>
                      <a:pt x="614" y="148"/>
                    </a:cubicBezTo>
                    <a:cubicBezTo>
                      <a:pt x="744" y="123"/>
                      <a:pt x="815" y="92"/>
                      <a:pt x="950" y="91"/>
                    </a:cubicBezTo>
                    <a:cubicBezTo>
                      <a:pt x="1024" y="91"/>
                      <a:pt x="1095" y="78"/>
                      <a:pt x="1168" y="78"/>
                    </a:cubicBezTo>
                    <a:cubicBezTo>
                      <a:pt x="1244" y="78"/>
                      <a:pt x="1312" y="93"/>
                      <a:pt x="1386" y="100"/>
                    </a:cubicBezTo>
                    <a:cubicBezTo>
                      <a:pt x="1560" y="115"/>
                      <a:pt x="1734" y="85"/>
                      <a:pt x="1909" y="78"/>
                    </a:cubicBezTo>
                    <a:cubicBezTo>
                      <a:pt x="2067" y="72"/>
                      <a:pt x="2221" y="61"/>
                      <a:pt x="2380" y="61"/>
                    </a:cubicBezTo>
                    <a:cubicBezTo>
                      <a:pt x="2545" y="61"/>
                      <a:pt x="2708" y="55"/>
                      <a:pt x="2873" y="56"/>
                    </a:cubicBezTo>
                    <a:cubicBezTo>
                      <a:pt x="3046" y="57"/>
                      <a:pt x="3219" y="55"/>
                      <a:pt x="3387" y="30"/>
                    </a:cubicBezTo>
                    <a:cubicBezTo>
                      <a:pt x="3429" y="24"/>
                      <a:pt x="3470" y="14"/>
                      <a:pt x="3514" y="9"/>
                    </a:cubicBezTo>
                    <a:cubicBezTo>
                      <a:pt x="3552" y="5"/>
                      <a:pt x="3588" y="0"/>
                      <a:pt x="3627" y="0"/>
                    </a:cubicBezTo>
                    <a:cubicBezTo>
                      <a:pt x="3658" y="0"/>
                      <a:pt x="3686" y="8"/>
                      <a:pt x="3718" y="9"/>
                    </a:cubicBezTo>
                    <a:cubicBezTo>
                      <a:pt x="3819" y="12"/>
                      <a:pt x="3916" y="24"/>
                      <a:pt x="4015" y="35"/>
                    </a:cubicBezTo>
                    <a:cubicBezTo>
                      <a:pt x="4040" y="38"/>
                      <a:pt x="4062" y="48"/>
                      <a:pt x="4089" y="48"/>
                    </a:cubicBezTo>
                    <a:cubicBezTo>
                      <a:pt x="4167" y="47"/>
                      <a:pt x="4258" y="9"/>
                      <a:pt x="4329" y="52"/>
                    </a:cubicBezTo>
                    <a:cubicBezTo>
                      <a:pt x="4375" y="80"/>
                      <a:pt x="4374" y="104"/>
                      <a:pt x="4403" y="152"/>
                    </a:cubicBezTo>
                    <a:cubicBezTo>
                      <a:pt x="4458" y="240"/>
                      <a:pt x="4483" y="342"/>
                      <a:pt x="4499" y="443"/>
                    </a:cubicBezTo>
                    <a:cubicBezTo>
                      <a:pt x="4522" y="592"/>
                      <a:pt x="4523" y="737"/>
                      <a:pt x="4560" y="885"/>
                    </a:cubicBezTo>
                    <a:cubicBezTo>
                      <a:pt x="4580" y="967"/>
                      <a:pt x="4607" y="1045"/>
                      <a:pt x="4625" y="1128"/>
                    </a:cubicBezTo>
                    <a:cubicBezTo>
                      <a:pt x="4656" y="1273"/>
                      <a:pt x="4674" y="1420"/>
                      <a:pt x="4691" y="1567"/>
                    </a:cubicBezTo>
                    <a:cubicBezTo>
                      <a:pt x="4701" y="1655"/>
                      <a:pt x="4717" y="1743"/>
                      <a:pt x="4725" y="1831"/>
                    </a:cubicBezTo>
                    <a:cubicBezTo>
                      <a:pt x="4747" y="2083"/>
                      <a:pt x="4742" y="2351"/>
                      <a:pt x="4739" y="2604"/>
                    </a:cubicBezTo>
                    <a:cubicBezTo>
                      <a:pt x="4738" y="2658"/>
                      <a:pt x="4736" y="2711"/>
                      <a:pt x="4734" y="2765"/>
                    </a:cubicBezTo>
                    <a:cubicBezTo>
                      <a:pt x="4703" y="2751"/>
                      <a:pt x="4693" y="2717"/>
                      <a:pt x="4656" y="2708"/>
                    </a:cubicBezTo>
                    <a:cubicBezTo>
                      <a:pt x="4585" y="2691"/>
                      <a:pt x="4502" y="2675"/>
                      <a:pt x="4429" y="2665"/>
                    </a:cubicBezTo>
                    <a:cubicBezTo>
                      <a:pt x="4395" y="2660"/>
                      <a:pt x="4364" y="2657"/>
                      <a:pt x="4329" y="2656"/>
                    </a:cubicBezTo>
                    <a:cubicBezTo>
                      <a:pt x="4155" y="2649"/>
                      <a:pt x="3975" y="2674"/>
                      <a:pt x="3801" y="2682"/>
                    </a:cubicBezTo>
                    <a:cubicBezTo>
                      <a:pt x="3705" y="2686"/>
                      <a:pt x="3611" y="2691"/>
                      <a:pt x="3514" y="2686"/>
                    </a:cubicBezTo>
                    <a:cubicBezTo>
                      <a:pt x="3460" y="2683"/>
                      <a:pt x="3406" y="2676"/>
                      <a:pt x="3352" y="2673"/>
                    </a:cubicBezTo>
                    <a:cubicBezTo>
                      <a:pt x="3137" y="2662"/>
                      <a:pt x="2925" y="2678"/>
                      <a:pt x="2711" y="2691"/>
                    </a:cubicBezTo>
                    <a:cubicBezTo>
                      <a:pt x="2578" y="2699"/>
                      <a:pt x="2448" y="2716"/>
                      <a:pt x="2315" y="2730"/>
                    </a:cubicBezTo>
                    <a:cubicBezTo>
                      <a:pt x="2245" y="2738"/>
                      <a:pt x="2175" y="2747"/>
                      <a:pt x="2105" y="2752"/>
                    </a:cubicBezTo>
                    <a:cubicBezTo>
                      <a:pt x="1947" y="2763"/>
                      <a:pt x="1796" y="2775"/>
                      <a:pt x="1639" y="2799"/>
                    </a:cubicBezTo>
                    <a:cubicBezTo>
                      <a:pt x="1451" y="2827"/>
                      <a:pt x="1263" y="2821"/>
                      <a:pt x="1076" y="2843"/>
                    </a:cubicBezTo>
                    <a:cubicBezTo>
                      <a:pt x="917" y="2862"/>
                      <a:pt x="754" y="2902"/>
                      <a:pt x="597" y="2930"/>
                    </a:cubicBezTo>
                    <a:cubicBezTo>
                      <a:pt x="565" y="2936"/>
                      <a:pt x="532" y="2942"/>
                      <a:pt x="501" y="2951"/>
                    </a:cubicBezTo>
                    <a:cubicBezTo>
                      <a:pt x="404" y="2977"/>
                      <a:pt x="251" y="3002"/>
                      <a:pt x="165" y="3051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8" name="Ink 20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7" y="2173"/>
                <a:ext cx="305" cy="92"/>
              </a:xfrm>
              <a:custGeom>
                <a:avLst/>
                <a:gdLst>
                  <a:gd name="T0" fmla="*/ 69 w 1344"/>
                  <a:gd name="T1" fmla="*/ 13 h 404"/>
                  <a:gd name="T2" fmla="*/ 66 w 1344"/>
                  <a:gd name="T3" fmla="*/ 10 h 404"/>
                  <a:gd name="T4" fmla="*/ 62 w 1344"/>
                  <a:gd name="T5" fmla="*/ 6 h 404"/>
                  <a:gd name="T6" fmla="*/ 57 w 1344"/>
                  <a:gd name="T7" fmla="*/ 4 h 404"/>
                  <a:gd name="T8" fmla="*/ 50 w 1344"/>
                  <a:gd name="T9" fmla="*/ 4 h 404"/>
                  <a:gd name="T10" fmla="*/ 44 w 1344"/>
                  <a:gd name="T11" fmla="*/ 5 h 404"/>
                  <a:gd name="T12" fmla="*/ 40 w 1344"/>
                  <a:gd name="T13" fmla="*/ 6 h 404"/>
                  <a:gd name="T14" fmla="*/ 37 w 1344"/>
                  <a:gd name="T15" fmla="*/ 10 h 404"/>
                  <a:gd name="T16" fmla="*/ 37 w 1344"/>
                  <a:gd name="T17" fmla="*/ 14 h 404"/>
                  <a:gd name="T18" fmla="*/ 40 w 1344"/>
                  <a:gd name="T19" fmla="*/ 15 h 404"/>
                  <a:gd name="T20" fmla="*/ 44 w 1344"/>
                  <a:gd name="T21" fmla="*/ 10 h 404"/>
                  <a:gd name="T22" fmla="*/ 42 w 1344"/>
                  <a:gd name="T23" fmla="*/ 6 h 404"/>
                  <a:gd name="T24" fmla="*/ 39 w 1344"/>
                  <a:gd name="T25" fmla="*/ 2 h 404"/>
                  <a:gd name="T26" fmla="*/ 32 w 1344"/>
                  <a:gd name="T27" fmla="*/ 0 h 404"/>
                  <a:gd name="T28" fmla="*/ 23 w 1344"/>
                  <a:gd name="T29" fmla="*/ 1 h 404"/>
                  <a:gd name="T30" fmla="*/ 19 w 1344"/>
                  <a:gd name="T31" fmla="*/ 6 h 404"/>
                  <a:gd name="T32" fmla="*/ 19 w 1344"/>
                  <a:gd name="T33" fmla="*/ 9 h 404"/>
                  <a:gd name="T34" fmla="*/ 23 w 1344"/>
                  <a:gd name="T35" fmla="*/ 13 h 404"/>
                  <a:gd name="T36" fmla="*/ 26 w 1344"/>
                  <a:gd name="T37" fmla="*/ 10 h 404"/>
                  <a:gd name="T38" fmla="*/ 24 w 1344"/>
                  <a:gd name="T39" fmla="*/ 7 h 404"/>
                  <a:gd name="T40" fmla="*/ 18 w 1344"/>
                  <a:gd name="T41" fmla="*/ 7 h 404"/>
                  <a:gd name="T42" fmla="*/ 12 w 1344"/>
                  <a:gd name="T43" fmla="*/ 10 h 404"/>
                  <a:gd name="T44" fmla="*/ 10 w 1344"/>
                  <a:gd name="T45" fmla="*/ 14 h 404"/>
                  <a:gd name="T46" fmla="*/ 8 w 1344"/>
                  <a:gd name="T47" fmla="*/ 13 h 404"/>
                  <a:gd name="T48" fmla="*/ 3 w 1344"/>
                  <a:gd name="T49" fmla="*/ 17 h 40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44"/>
                  <a:gd name="T76" fmla="*/ 0 h 404"/>
                  <a:gd name="T77" fmla="*/ 1344 w 1344"/>
                  <a:gd name="T78" fmla="*/ 404 h 40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44" h="404" extrusionOk="0">
                    <a:moveTo>
                      <a:pt x="1343" y="256"/>
                    </a:moveTo>
                    <a:cubicBezTo>
                      <a:pt x="1326" y="233"/>
                      <a:pt x="1309" y="208"/>
                      <a:pt x="1290" y="186"/>
                    </a:cubicBezTo>
                    <a:cubicBezTo>
                      <a:pt x="1268" y="161"/>
                      <a:pt x="1242" y="137"/>
                      <a:pt x="1212" y="121"/>
                    </a:cubicBezTo>
                    <a:cubicBezTo>
                      <a:pt x="1180" y="104"/>
                      <a:pt x="1140" y="87"/>
                      <a:pt x="1103" y="82"/>
                    </a:cubicBezTo>
                    <a:cubicBezTo>
                      <a:pt x="1059" y="76"/>
                      <a:pt x="1017" y="73"/>
                      <a:pt x="972" y="73"/>
                    </a:cubicBezTo>
                    <a:cubicBezTo>
                      <a:pt x="932" y="73"/>
                      <a:pt x="893" y="83"/>
                      <a:pt x="854" y="91"/>
                    </a:cubicBezTo>
                    <a:cubicBezTo>
                      <a:pt x="824" y="97"/>
                      <a:pt x="803" y="99"/>
                      <a:pt x="776" y="117"/>
                    </a:cubicBezTo>
                    <a:cubicBezTo>
                      <a:pt x="748" y="136"/>
                      <a:pt x="731" y="165"/>
                      <a:pt x="719" y="195"/>
                    </a:cubicBezTo>
                    <a:cubicBezTo>
                      <a:pt x="710" y="217"/>
                      <a:pt x="700" y="247"/>
                      <a:pt x="715" y="269"/>
                    </a:cubicBezTo>
                    <a:cubicBezTo>
                      <a:pt x="725" y="284"/>
                      <a:pt x="767" y="298"/>
                      <a:pt x="785" y="295"/>
                    </a:cubicBezTo>
                    <a:cubicBezTo>
                      <a:pt x="843" y="284"/>
                      <a:pt x="850" y="234"/>
                      <a:pt x="850" y="186"/>
                    </a:cubicBezTo>
                    <a:cubicBezTo>
                      <a:pt x="850" y="155"/>
                      <a:pt x="841" y="134"/>
                      <a:pt x="824" y="108"/>
                    </a:cubicBezTo>
                    <a:cubicBezTo>
                      <a:pt x="804" y="78"/>
                      <a:pt x="779" y="62"/>
                      <a:pt x="750" y="43"/>
                    </a:cubicBezTo>
                    <a:cubicBezTo>
                      <a:pt x="713" y="19"/>
                      <a:pt x="672" y="4"/>
                      <a:pt x="628" y="0"/>
                    </a:cubicBezTo>
                    <a:cubicBezTo>
                      <a:pt x="569" y="-5"/>
                      <a:pt x="494" y="-7"/>
                      <a:pt x="440" y="21"/>
                    </a:cubicBezTo>
                    <a:cubicBezTo>
                      <a:pt x="400" y="42"/>
                      <a:pt x="379" y="72"/>
                      <a:pt x="366" y="112"/>
                    </a:cubicBezTo>
                    <a:cubicBezTo>
                      <a:pt x="357" y="139"/>
                      <a:pt x="355" y="155"/>
                      <a:pt x="371" y="182"/>
                    </a:cubicBezTo>
                    <a:cubicBezTo>
                      <a:pt x="391" y="217"/>
                      <a:pt x="413" y="237"/>
                      <a:pt x="453" y="243"/>
                    </a:cubicBezTo>
                    <a:cubicBezTo>
                      <a:pt x="485" y="247"/>
                      <a:pt x="512" y="240"/>
                      <a:pt x="510" y="199"/>
                    </a:cubicBezTo>
                    <a:cubicBezTo>
                      <a:pt x="509" y="175"/>
                      <a:pt x="475" y="149"/>
                      <a:pt x="458" y="138"/>
                    </a:cubicBezTo>
                    <a:cubicBezTo>
                      <a:pt x="434" y="123"/>
                      <a:pt x="376" y="125"/>
                      <a:pt x="349" y="130"/>
                    </a:cubicBezTo>
                    <a:cubicBezTo>
                      <a:pt x="309" y="137"/>
                      <a:pt x="272" y="163"/>
                      <a:pt x="244" y="191"/>
                    </a:cubicBezTo>
                    <a:cubicBezTo>
                      <a:pt x="221" y="215"/>
                      <a:pt x="212" y="236"/>
                      <a:pt x="196" y="264"/>
                    </a:cubicBezTo>
                    <a:cubicBezTo>
                      <a:pt x="197" y="234"/>
                      <a:pt x="188" y="243"/>
                      <a:pt x="161" y="256"/>
                    </a:cubicBezTo>
                    <a:cubicBezTo>
                      <a:pt x="123" y="275"/>
                      <a:pt x="96" y="306"/>
                      <a:pt x="65" y="334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9" name="Ink 2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393" y="2117"/>
                <a:ext cx="29" cy="29"/>
              </a:xfrm>
              <a:custGeom>
                <a:avLst/>
                <a:gdLst>
                  <a:gd name="T0" fmla="*/ 0 w 128"/>
                  <a:gd name="T1" fmla="*/ 0 h 127"/>
                  <a:gd name="T2" fmla="*/ 0 w 128"/>
                  <a:gd name="T3" fmla="*/ 0 h 127"/>
                  <a:gd name="T4" fmla="*/ 0 w 128"/>
                  <a:gd name="T5" fmla="*/ 0 h 127"/>
                  <a:gd name="T6" fmla="*/ 0 w 128"/>
                  <a:gd name="T7" fmla="*/ 0 h 127"/>
                  <a:gd name="T8" fmla="*/ 0 w 128"/>
                  <a:gd name="T9" fmla="*/ 0 h 127"/>
                  <a:gd name="T10" fmla="*/ 0 w 128"/>
                  <a:gd name="T11" fmla="*/ 0 h 127"/>
                  <a:gd name="T12" fmla="*/ 0 w 128"/>
                  <a:gd name="T13" fmla="*/ 0 h 127"/>
                  <a:gd name="T14" fmla="*/ 0 w 128"/>
                  <a:gd name="T15" fmla="*/ 0 h 127"/>
                  <a:gd name="T16" fmla="*/ 0 w 128"/>
                  <a:gd name="T17" fmla="*/ 0 h 127"/>
                  <a:gd name="T18" fmla="*/ 0 w 128"/>
                  <a:gd name="T19" fmla="*/ 0 h 127"/>
                  <a:gd name="T20" fmla="*/ 0 w 128"/>
                  <a:gd name="T21" fmla="*/ 0 h 127"/>
                  <a:gd name="T22" fmla="*/ 0 w 128"/>
                  <a:gd name="T23" fmla="*/ 0 h 127"/>
                  <a:gd name="T24" fmla="*/ 0 w 128"/>
                  <a:gd name="T25" fmla="*/ 0 h 127"/>
                  <a:gd name="T26" fmla="*/ 0 w 128"/>
                  <a:gd name="T27" fmla="*/ 0 h 127"/>
                  <a:gd name="T28" fmla="*/ 0 w 128"/>
                  <a:gd name="T29" fmla="*/ 0 h 127"/>
                  <a:gd name="T30" fmla="*/ 0 w 128"/>
                  <a:gd name="T31" fmla="*/ 0 h 12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28"/>
                  <a:gd name="T49" fmla="*/ 0 h 127"/>
                  <a:gd name="T50" fmla="*/ 128 w 128"/>
                  <a:gd name="T51" fmla="*/ 127 h 12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28" h="127" extrusionOk="0">
                    <a:moveTo>
                      <a:pt x="74" y="9"/>
                    </a:moveTo>
                    <a:cubicBezTo>
                      <a:pt x="43" y="-3"/>
                      <a:pt x="28" y="-1"/>
                      <a:pt x="9" y="31"/>
                    </a:cubicBezTo>
                    <a:cubicBezTo>
                      <a:pt x="-3" y="52"/>
                      <a:pt x="-5" y="79"/>
                      <a:pt x="9" y="100"/>
                    </a:cubicBezTo>
                    <a:cubicBezTo>
                      <a:pt x="25" y="124"/>
                      <a:pt x="73" y="138"/>
                      <a:pt x="100" y="126"/>
                    </a:cubicBezTo>
                    <a:cubicBezTo>
                      <a:pt x="141" y="108"/>
                      <a:pt x="129" y="62"/>
                      <a:pt x="105" y="39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0" name="Ink 24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1301" y="2135"/>
                <a:ext cx="33" cy="24"/>
              </a:xfrm>
              <a:custGeom>
                <a:avLst/>
                <a:gdLst>
                  <a:gd name="T0" fmla="*/ 0 w 145"/>
                  <a:gd name="T1" fmla="*/ 0 h 105"/>
                  <a:gd name="T2" fmla="*/ 0 w 145"/>
                  <a:gd name="T3" fmla="*/ 0 h 105"/>
                  <a:gd name="T4" fmla="*/ 0 w 145"/>
                  <a:gd name="T5" fmla="*/ 0 h 105"/>
                  <a:gd name="T6" fmla="*/ 0 w 145"/>
                  <a:gd name="T7" fmla="*/ 0 h 105"/>
                  <a:gd name="T8" fmla="*/ 0 w 145"/>
                  <a:gd name="T9" fmla="*/ 0 h 105"/>
                  <a:gd name="T10" fmla="*/ 0 w 145"/>
                  <a:gd name="T11" fmla="*/ 0 h 105"/>
                  <a:gd name="T12" fmla="*/ 0 w 145"/>
                  <a:gd name="T13" fmla="*/ 0 h 105"/>
                  <a:gd name="T14" fmla="*/ 0 w 145"/>
                  <a:gd name="T15" fmla="*/ 0 h 105"/>
                  <a:gd name="T16" fmla="*/ 0 w 145"/>
                  <a:gd name="T17" fmla="*/ 0 h 105"/>
                  <a:gd name="T18" fmla="*/ 0 w 145"/>
                  <a:gd name="T19" fmla="*/ 0 h 105"/>
                  <a:gd name="T20" fmla="*/ 0 w 145"/>
                  <a:gd name="T21" fmla="*/ 0 h 105"/>
                  <a:gd name="T22" fmla="*/ 0 w 145"/>
                  <a:gd name="T23" fmla="*/ 0 h 105"/>
                  <a:gd name="T24" fmla="*/ 0 w 145"/>
                  <a:gd name="T25" fmla="*/ 0 h 105"/>
                  <a:gd name="T26" fmla="*/ 0 w 145"/>
                  <a:gd name="T27" fmla="*/ 0 h 105"/>
                  <a:gd name="T28" fmla="*/ 0 w 145"/>
                  <a:gd name="T29" fmla="*/ 0 h 105"/>
                  <a:gd name="T30" fmla="*/ 0 w 145"/>
                  <a:gd name="T31" fmla="*/ 0 h 10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45"/>
                  <a:gd name="T49" fmla="*/ 0 h 105"/>
                  <a:gd name="T50" fmla="*/ 145 w 145"/>
                  <a:gd name="T51" fmla="*/ 105 h 10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45" h="105" extrusionOk="0">
                    <a:moveTo>
                      <a:pt x="65" y="0"/>
                    </a:moveTo>
                    <a:cubicBezTo>
                      <a:pt x="43" y="0"/>
                      <a:pt x="36" y="0"/>
                      <a:pt x="26" y="13"/>
                    </a:cubicBezTo>
                    <a:cubicBezTo>
                      <a:pt x="29" y="51"/>
                      <a:pt x="35" y="78"/>
                      <a:pt x="74" y="96"/>
                    </a:cubicBezTo>
                    <a:cubicBezTo>
                      <a:pt x="110" y="112"/>
                      <a:pt x="154" y="93"/>
                      <a:pt x="144" y="48"/>
                    </a:cubicBezTo>
                    <a:cubicBezTo>
                      <a:pt x="135" y="9"/>
                      <a:pt x="94" y="6"/>
                      <a:pt x="61" y="9"/>
                    </a:cubicBez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82" name="Ink 25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642" y="2595"/>
              <a:ext cx="72" cy="92"/>
            </a:xfrm>
            <a:custGeom>
              <a:avLst/>
              <a:gdLst>
                <a:gd name="T0" fmla="*/ 0 w 319"/>
                <a:gd name="T1" fmla="*/ 0 h 405"/>
                <a:gd name="T2" fmla="*/ 0 w 319"/>
                <a:gd name="T3" fmla="*/ 0 h 405"/>
                <a:gd name="T4" fmla="*/ 0 w 319"/>
                <a:gd name="T5" fmla="*/ 0 h 405"/>
                <a:gd name="T6" fmla="*/ 0 w 319"/>
                <a:gd name="T7" fmla="*/ 0 h 405"/>
                <a:gd name="T8" fmla="*/ 0 w 319"/>
                <a:gd name="T9" fmla="*/ 0 h 405"/>
                <a:gd name="T10" fmla="*/ 0 w 319"/>
                <a:gd name="T11" fmla="*/ 0 h 405"/>
                <a:gd name="T12" fmla="*/ 0 w 319"/>
                <a:gd name="T13" fmla="*/ 0 h 405"/>
                <a:gd name="T14" fmla="*/ 0 w 319"/>
                <a:gd name="T15" fmla="*/ 0 h 405"/>
                <a:gd name="T16" fmla="*/ 0 w 319"/>
                <a:gd name="T17" fmla="*/ 0 h 405"/>
                <a:gd name="T18" fmla="*/ 0 w 319"/>
                <a:gd name="T19" fmla="*/ 0 h 405"/>
                <a:gd name="T20" fmla="*/ 0 w 319"/>
                <a:gd name="T21" fmla="*/ 0 h 405"/>
                <a:gd name="T22" fmla="*/ 0 w 319"/>
                <a:gd name="T23" fmla="*/ 0 h 405"/>
                <a:gd name="T24" fmla="*/ 0 w 319"/>
                <a:gd name="T25" fmla="*/ 0 h 405"/>
                <a:gd name="T26" fmla="*/ 0 w 319"/>
                <a:gd name="T27" fmla="*/ 0 h 405"/>
                <a:gd name="T28" fmla="*/ 0 w 319"/>
                <a:gd name="T29" fmla="*/ 0 h 405"/>
                <a:gd name="T30" fmla="*/ 0 w 319"/>
                <a:gd name="T31" fmla="*/ 0 h 4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19"/>
                <a:gd name="T49" fmla="*/ 0 h 405"/>
                <a:gd name="T50" fmla="*/ 319 w 319"/>
                <a:gd name="T51" fmla="*/ 405 h 40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19" h="405" extrusionOk="0">
                  <a:moveTo>
                    <a:pt x="0" y="0"/>
                  </a:moveTo>
                  <a:cubicBezTo>
                    <a:pt x="26" y="24"/>
                    <a:pt x="42" y="40"/>
                    <a:pt x="61" y="70"/>
                  </a:cubicBezTo>
                  <a:cubicBezTo>
                    <a:pt x="73" y="89"/>
                    <a:pt x="79" y="111"/>
                    <a:pt x="91" y="131"/>
                  </a:cubicBezTo>
                  <a:cubicBezTo>
                    <a:pt x="112" y="166"/>
                    <a:pt x="135" y="196"/>
                    <a:pt x="161" y="226"/>
                  </a:cubicBezTo>
                  <a:cubicBezTo>
                    <a:pt x="189" y="259"/>
                    <a:pt x="218" y="291"/>
                    <a:pt x="248" y="322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Ink 26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57" y="2513"/>
              <a:ext cx="60" cy="46"/>
            </a:xfrm>
            <a:custGeom>
              <a:avLst/>
              <a:gdLst>
                <a:gd name="T0" fmla="*/ 0 w 267"/>
                <a:gd name="T1" fmla="*/ 0 h 205"/>
                <a:gd name="T2" fmla="*/ 0 w 267"/>
                <a:gd name="T3" fmla="*/ 0 h 205"/>
                <a:gd name="T4" fmla="*/ 0 w 267"/>
                <a:gd name="T5" fmla="*/ 0 h 205"/>
                <a:gd name="T6" fmla="*/ 0 w 267"/>
                <a:gd name="T7" fmla="*/ 0 h 205"/>
                <a:gd name="T8" fmla="*/ 0 w 267"/>
                <a:gd name="T9" fmla="*/ 0 h 205"/>
                <a:gd name="T10" fmla="*/ 0 w 267"/>
                <a:gd name="T11" fmla="*/ 0 h 205"/>
                <a:gd name="T12" fmla="*/ 0 w 267"/>
                <a:gd name="T13" fmla="*/ 0 h 205"/>
                <a:gd name="T14" fmla="*/ 0 w 267"/>
                <a:gd name="T15" fmla="*/ 0 h 205"/>
                <a:gd name="T16" fmla="*/ 0 w 267"/>
                <a:gd name="T17" fmla="*/ 0 h 205"/>
                <a:gd name="T18" fmla="*/ 0 w 267"/>
                <a:gd name="T19" fmla="*/ 0 h 205"/>
                <a:gd name="T20" fmla="*/ 0 w 267"/>
                <a:gd name="T21" fmla="*/ 0 h 205"/>
                <a:gd name="T22" fmla="*/ 0 w 267"/>
                <a:gd name="T23" fmla="*/ 0 h 205"/>
                <a:gd name="T24" fmla="*/ 0 w 267"/>
                <a:gd name="T25" fmla="*/ 0 h 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7"/>
                <a:gd name="T40" fmla="*/ 0 h 205"/>
                <a:gd name="T41" fmla="*/ 267 w 267"/>
                <a:gd name="T42" fmla="*/ 205 h 20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7" h="205" extrusionOk="0">
                  <a:moveTo>
                    <a:pt x="0" y="0"/>
                  </a:moveTo>
                  <a:cubicBezTo>
                    <a:pt x="22" y="22"/>
                    <a:pt x="44" y="43"/>
                    <a:pt x="70" y="61"/>
                  </a:cubicBezTo>
                  <a:cubicBezTo>
                    <a:pt x="98" y="81"/>
                    <a:pt x="126" y="103"/>
                    <a:pt x="152" y="126"/>
                  </a:cubicBezTo>
                  <a:cubicBezTo>
                    <a:pt x="186" y="156"/>
                    <a:pt x="205" y="170"/>
                    <a:pt x="244" y="191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1692275" y="4811713"/>
            <a:ext cx="647700" cy="561975"/>
            <a:chOff x="1827" y="3355"/>
            <a:chExt cx="656" cy="402"/>
          </a:xfrm>
        </p:grpSpPr>
        <p:sp>
          <p:nvSpPr>
            <p:cNvPr id="19472" name="Ink 28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1827" y="3355"/>
              <a:ext cx="580" cy="339"/>
            </a:xfrm>
            <a:custGeom>
              <a:avLst/>
              <a:gdLst>
                <a:gd name="T0" fmla="*/ 0 w 2560"/>
                <a:gd name="T1" fmla="*/ 0 h 1494"/>
                <a:gd name="T2" fmla="*/ 2 w 2560"/>
                <a:gd name="T3" fmla="*/ 4 h 1494"/>
                <a:gd name="T4" fmla="*/ 9 w 2560"/>
                <a:gd name="T5" fmla="*/ 15 h 1494"/>
                <a:gd name="T6" fmla="*/ 12 w 2560"/>
                <a:gd name="T7" fmla="*/ 21 h 1494"/>
                <a:gd name="T8" fmla="*/ 15 w 2560"/>
                <a:gd name="T9" fmla="*/ 26 h 1494"/>
                <a:gd name="T10" fmla="*/ 21 w 2560"/>
                <a:gd name="T11" fmla="*/ 33 h 1494"/>
                <a:gd name="T12" fmla="*/ 36 w 2560"/>
                <a:gd name="T13" fmla="*/ 46 h 1494"/>
                <a:gd name="T14" fmla="*/ 44 w 2560"/>
                <a:gd name="T15" fmla="*/ 52 h 1494"/>
                <a:gd name="T16" fmla="*/ 49 w 2560"/>
                <a:gd name="T17" fmla="*/ 55 h 1494"/>
                <a:gd name="T18" fmla="*/ 56 w 2560"/>
                <a:gd name="T19" fmla="*/ 59 h 1494"/>
                <a:gd name="T20" fmla="*/ 60 w 2560"/>
                <a:gd name="T21" fmla="*/ 61 h 1494"/>
                <a:gd name="T22" fmla="*/ 67 w 2560"/>
                <a:gd name="T23" fmla="*/ 63 h 1494"/>
                <a:gd name="T24" fmla="*/ 71 w 2560"/>
                <a:gd name="T25" fmla="*/ 65 h 1494"/>
                <a:gd name="T26" fmla="*/ 88 w 2560"/>
                <a:gd name="T27" fmla="*/ 72 h 1494"/>
                <a:gd name="T28" fmla="*/ 95 w 2560"/>
                <a:gd name="T29" fmla="*/ 73 h 1494"/>
                <a:gd name="T30" fmla="*/ 101 w 2560"/>
                <a:gd name="T31" fmla="*/ 74 h 1494"/>
                <a:gd name="T32" fmla="*/ 106 w 2560"/>
                <a:gd name="T33" fmla="*/ 74 h 1494"/>
                <a:gd name="T34" fmla="*/ 111 w 2560"/>
                <a:gd name="T35" fmla="*/ 75 h 1494"/>
                <a:gd name="T36" fmla="*/ 116 w 2560"/>
                <a:gd name="T37" fmla="*/ 76 h 1494"/>
                <a:gd name="T38" fmla="*/ 126 w 2560"/>
                <a:gd name="T39" fmla="*/ 76 h 1494"/>
                <a:gd name="T40" fmla="*/ 129 w 2560"/>
                <a:gd name="T41" fmla="*/ 76 h 14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0"/>
                <a:gd name="T64" fmla="*/ 0 h 1494"/>
                <a:gd name="T65" fmla="*/ 2560 w 2560"/>
                <a:gd name="T66" fmla="*/ 1494 h 14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0" h="1494" extrusionOk="0">
                  <a:moveTo>
                    <a:pt x="0" y="0"/>
                  </a:moveTo>
                  <a:cubicBezTo>
                    <a:pt x="10" y="26"/>
                    <a:pt x="18" y="57"/>
                    <a:pt x="31" y="83"/>
                  </a:cubicBezTo>
                  <a:cubicBezTo>
                    <a:pt x="70" y="163"/>
                    <a:pt x="114" y="231"/>
                    <a:pt x="170" y="300"/>
                  </a:cubicBezTo>
                  <a:cubicBezTo>
                    <a:pt x="197" y="334"/>
                    <a:pt x="216" y="369"/>
                    <a:pt x="240" y="404"/>
                  </a:cubicBezTo>
                  <a:cubicBezTo>
                    <a:pt x="262" y="436"/>
                    <a:pt x="279" y="466"/>
                    <a:pt x="297" y="499"/>
                  </a:cubicBezTo>
                  <a:cubicBezTo>
                    <a:pt x="329" y="556"/>
                    <a:pt x="356" y="600"/>
                    <a:pt x="406" y="642"/>
                  </a:cubicBezTo>
                  <a:cubicBezTo>
                    <a:pt x="509" y="730"/>
                    <a:pt x="616" y="795"/>
                    <a:pt x="711" y="894"/>
                  </a:cubicBezTo>
                  <a:cubicBezTo>
                    <a:pt x="755" y="941"/>
                    <a:pt x="796" y="974"/>
                    <a:pt x="850" y="1007"/>
                  </a:cubicBezTo>
                  <a:cubicBezTo>
                    <a:pt x="884" y="1028"/>
                    <a:pt x="922" y="1043"/>
                    <a:pt x="955" y="1063"/>
                  </a:cubicBezTo>
                  <a:cubicBezTo>
                    <a:pt x="999" y="1090"/>
                    <a:pt x="1040" y="1127"/>
                    <a:pt x="1086" y="1150"/>
                  </a:cubicBezTo>
                  <a:cubicBezTo>
                    <a:pt x="1114" y="1164"/>
                    <a:pt x="1144" y="1170"/>
                    <a:pt x="1173" y="1181"/>
                  </a:cubicBezTo>
                  <a:cubicBezTo>
                    <a:pt x="1216" y="1198"/>
                    <a:pt x="1262" y="1207"/>
                    <a:pt x="1304" y="1224"/>
                  </a:cubicBezTo>
                  <a:cubicBezTo>
                    <a:pt x="1331" y="1235"/>
                    <a:pt x="1360" y="1247"/>
                    <a:pt x="1387" y="1259"/>
                  </a:cubicBezTo>
                  <a:cubicBezTo>
                    <a:pt x="1498" y="1309"/>
                    <a:pt x="1604" y="1364"/>
                    <a:pt x="1722" y="1393"/>
                  </a:cubicBezTo>
                  <a:cubicBezTo>
                    <a:pt x="1766" y="1404"/>
                    <a:pt x="1813" y="1413"/>
                    <a:pt x="1857" y="1419"/>
                  </a:cubicBezTo>
                  <a:cubicBezTo>
                    <a:pt x="1893" y="1424"/>
                    <a:pt x="1929" y="1427"/>
                    <a:pt x="1966" y="1432"/>
                  </a:cubicBezTo>
                  <a:cubicBezTo>
                    <a:pt x="2001" y="1437"/>
                    <a:pt x="2036" y="1437"/>
                    <a:pt x="2071" y="1441"/>
                  </a:cubicBezTo>
                  <a:cubicBezTo>
                    <a:pt x="2100" y="1444"/>
                    <a:pt x="2129" y="1446"/>
                    <a:pt x="2158" y="1450"/>
                  </a:cubicBezTo>
                  <a:cubicBezTo>
                    <a:pt x="2192" y="1455"/>
                    <a:pt x="2223" y="1465"/>
                    <a:pt x="2258" y="1467"/>
                  </a:cubicBezTo>
                  <a:cubicBezTo>
                    <a:pt x="2320" y="1471"/>
                    <a:pt x="2384" y="1463"/>
                    <a:pt x="2446" y="1471"/>
                  </a:cubicBezTo>
                  <a:cubicBezTo>
                    <a:pt x="2473" y="1474"/>
                    <a:pt x="2494" y="1479"/>
                    <a:pt x="2520" y="148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Ink 29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2330" y="3634"/>
              <a:ext cx="153" cy="123"/>
            </a:xfrm>
            <a:custGeom>
              <a:avLst/>
              <a:gdLst>
                <a:gd name="T0" fmla="*/ 0 w 677"/>
                <a:gd name="T1" fmla="*/ 0 h 544"/>
                <a:gd name="T2" fmla="*/ 0 w 677"/>
                <a:gd name="T3" fmla="*/ 0 h 544"/>
                <a:gd name="T4" fmla="*/ 0 w 677"/>
                <a:gd name="T5" fmla="*/ 0 h 544"/>
                <a:gd name="T6" fmla="*/ 0 w 677"/>
                <a:gd name="T7" fmla="*/ 0 h 544"/>
                <a:gd name="T8" fmla="*/ 0 w 677"/>
                <a:gd name="T9" fmla="*/ 0 h 544"/>
                <a:gd name="T10" fmla="*/ 0 w 677"/>
                <a:gd name="T11" fmla="*/ 0 h 544"/>
                <a:gd name="T12" fmla="*/ 0 w 677"/>
                <a:gd name="T13" fmla="*/ 0 h 544"/>
                <a:gd name="T14" fmla="*/ 0 w 677"/>
                <a:gd name="T15" fmla="*/ 0 h 544"/>
                <a:gd name="T16" fmla="*/ 0 w 677"/>
                <a:gd name="T17" fmla="*/ 0 h 544"/>
                <a:gd name="T18" fmla="*/ 0 w 677"/>
                <a:gd name="T19" fmla="*/ 0 h 544"/>
                <a:gd name="T20" fmla="*/ 0 w 677"/>
                <a:gd name="T21" fmla="*/ 0 h 544"/>
                <a:gd name="T22" fmla="*/ 0 w 677"/>
                <a:gd name="T23" fmla="*/ 0 h 544"/>
                <a:gd name="T24" fmla="*/ 0 w 677"/>
                <a:gd name="T25" fmla="*/ 0 h 544"/>
                <a:gd name="T26" fmla="*/ 0 w 677"/>
                <a:gd name="T27" fmla="*/ 0 h 544"/>
                <a:gd name="T28" fmla="*/ 0 w 677"/>
                <a:gd name="T29" fmla="*/ 0 h 544"/>
                <a:gd name="T30" fmla="*/ 0 w 677"/>
                <a:gd name="T31" fmla="*/ 0 h 544"/>
                <a:gd name="T32" fmla="*/ 0 w 677"/>
                <a:gd name="T33" fmla="*/ 0 h 544"/>
                <a:gd name="T34" fmla="*/ 0 w 677"/>
                <a:gd name="T35" fmla="*/ 0 h 544"/>
                <a:gd name="T36" fmla="*/ 0 w 677"/>
                <a:gd name="T37" fmla="*/ 0 h 544"/>
                <a:gd name="T38" fmla="*/ 0 w 677"/>
                <a:gd name="T39" fmla="*/ 0 h 544"/>
                <a:gd name="T40" fmla="*/ 0 w 677"/>
                <a:gd name="T41" fmla="*/ 0 h 544"/>
                <a:gd name="T42" fmla="*/ 0 w 677"/>
                <a:gd name="T43" fmla="*/ 0 h 544"/>
                <a:gd name="T44" fmla="*/ 0 w 677"/>
                <a:gd name="T45" fmla="*/ 0 h 544"/>
                <a:gd name="T46" fmla="*/ 0 w 677"/>
                <a:gd name="T47" fmla="*/ 0 h 544"/>
                <a:gd name="T48" fmla="*/ 0 w 677"/>
                <a:gd name="T49" fmla="*/ 0 h 544"/>
                <a:gd name="T50" fmla="*/ 0 w 677"/>
                <a:gd name="T51" fmla="*/ 0 h 544"/>
                <a:gd name="T52" fmla="*/ 0 w 677"/>
                <a:gd name="T53" fmla="*/ 0 h 544"/>
                <a:gd name="T54" fmla="*/ 0 w 677"/>
                <a:gd name="T55" fmla="*/ 0 h 544"/>
                <a:gd name="T56" fmla="*/ 0 w 677"/>
                <a:gd name="T57" fmla="*/ 0 h 544"/>
                <a:gd name="T58" fmla="*/ 0 w 677"/>
                <a:gd name="T59" fmla="*/ 0 h 544"/>
                <a:gd name="T60" fmla="*/ 0 w 677"/>
                <a:gd name="T61" fmla="*/ 0 h 544"/>
                <a:gd name="T62" fmla="*/ 0 w 677"/>
                <a:gd name="T63" fmla="*/ 0 h 544"/>
                <a:gd name="T64" fmla="*/ 0 w 677"/>
                <a:gd name="T65" fmla="*/ 0 h 544"/>
                <a:gd name="T66" fmla="*/ 0 w 677"/>
                <a:gd name="T67" fmla="*/ 0 h 5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7"/>
                <a:gd name="T103" fmla="*/ 0 h 544"/>
                <a:gd name="T104" fmla="*/ 677 w 677"/>
                <a:gd name="T105" fmla="*/ 544 h 5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7" h="544" extrusionOk="0">
                  <a:moveTo>
                    <a:pt x="240" y="0"/>
                  </a:moveTo>
                  <a:cubicBezTo>
                    <a:pt x="263" y="25"/>
                    <a:pt x="282" y="53"/>
                    <a:pt x="305" y="78"/>
                  </a:cubicBezTo>
                  <a:cubicBezTo>
                    <a:pt x="326" y="101"/>
                    <a:pt x="351" y="119"/>
                    <a:pt x="375" y="139"/>
                  </a:cubicBezTo>
                  <a:cubicBezTo>
                    <a:pt x="454" y="205"/>
                    <a:pt x="539" y="254"/>
                    <a:pt x="610" y="330"/>
                  </a:cubicBezTo>
                  <a:cubicBezTo>
                    <a:pt x="631" y="353"/>
                    <a:pt x="652" y="371"/>
                    <a:pt x="676" y="391"/>
                  </a:cubicBezTo>
                  <a:cubicBezTo>
                    <a:pt x="650" y="413"/>
                    <a:pt x="627" y="424"/>
                    <a:pt x="593" y="430"/>
                  </a:cubicBezTo>
                  <a:cubicBezTo>
                    <a:pt x="568" y="435"/>
                    <a:pt x="539" y="440"/>
                    <a:pt x="515" y="443"/>
                  </a:cubicBezTo>
                  <a:cubicBezTo>
                    <a:pt x="482" y="448"/>
                    <a:pt x="452" y="453"/>
                    <a:pt x="419" y="460"/>
                  </a:cubicBezTo>
                  <a:cubicBezTo>
                    <a:pt x="370" y="470"/>
                    <a:pt x="319" y="477"/>
                    <a:pt x="270" y="486"/>
                  </a:cubicBezTo>
                  <a:cubicBezTo>
                    <a:pt x="232" y="493"/>
                    <a:pt x="194" y="500"/>
                    <a:pt x="157" y="508"/>
                  </a:cubicBezTo>
                  <a:cubicBezTo>
                    <a:pt x="123" y="515"/>
                    <a:pt x="90" y="523"/>
                    <a:pt x="57" y="53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66" name="Ink 40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27538" y="5229225"/>
            <a:ext cx="995362" cy="579438"/>
          </a:xfrm>
          <a:custGeom>
            <a:avLst/>
            <a:gdLst>
              <a:gd name="T0" fmla="*/ 0 w 2769"/>
              <a:gd name="T1" fmla="*/ 2147483647 h 1607"/>
              <a:gd name="T2" fmla="*/ 2147483647 w 2769"/>
              <a:gd name="T3" fmla="*/ 2147483647 h 1607"/>
              <a:gd name="T4" fmla="*/ 2147483647 w 2769"/>
              <a:gd name="T5" fmla="*/ 2147483647 h 1607"/>
              <a:gd name="T6" fmla="*/ 2147483647 w 2769"/>
              <a:gd name="T7" fmla="*/ 2147483647 h 1607"/>
              <a:gd name="T8" fmla="*/ 2147483647 w 2769"/>
              <a:gd name="T9" fmla="*/ 2147483647 h 1607"/>
              <a:gd name="T10" fmla="*/ 2147483647 w 2769"/>
              <a:gd name="T11" fmla="*/ 2147483647 h 1607"/>
              <a:gd name="T12" fmla="*/ 2147483647 w 2769"/>
              <a:gd name="T13" fmla="*/ 2147483647 h 1607"/>
              <a:gd name="T14" fmla="*/ 2147483647 w 2769"/>
              <a:gd name="T15" fmla="*/ 2147483647 h 1607"/>
              <a:gd name="T16" fmla="*/ 2147483647 w 2769"/>
              <a:gd name="T17" fmla="*/ 2147483647 h 1607"/>
              <a:gd name="T18" fmla="*/ 2147483647 w 2769"/>
              <a:gd name="T19" fmla="*/ 2147483647 h 1607"/>
              <a:gd name="T20" fmla="*/ 2147483647 w 2769"/>
              <a:gd name="T21" fmla="*/ 2147483647 h 1607"/>
              <a:gd name="T22" fmla="*/ 2147483647 w 2769"/>
              <a:gd name="T23" fmla="*/ 2147483647 h 1607"/>
              <a:gd name="T24" fmla="*/ 2147483647 w 2769"/>
              <a:gd name="T25" fmla="*/ 2147483647 h 1607"/>
              <a:gd name="T26" fmla="*/ 2147483647 w 2769"/>
              <a:gd name="T27" fmla="*/ 2147483647 h 1607"/>
              <a:gd name="T28" fmla="*/ 2147483647 w 2769"/>
              <a:gd name="T29" fmla="*/ 2147483647 h 1607"/>
              <a:gd name="T30" fmla="*/ 2147483647 w 2769"/>
              <a:gd name="T31" fmla="*/ 2147483647 h 1607"/>
              <a:gd name="T32" fmla="*/ 2147483647 w 2769"/>
              <a:gd name="T33" fmla="*/ 2147483647 h 1607"/>
              <a:gd name="T34" fmla="*/ 2147483647 w 2769"/>
              <a:gd name="T35" fmla="*/ 2147483647 h 1607"/>
              <a:gd name="T36" fmla="*/ 2147483647 w 2769"/>
              <a:gd name="T37" fmla="*/ 2147483647 h 1607"/>
              <a:gd name="T38" fmla="*/ 2147483647 w 2769"/>
              <a:gd name="T39" fmla="*/ 2147483647 h 1607"/>
              <a:gd name="T40" fmla="*/ 2147483647 w 2769"/>
              <a:gd name="T41" fmla="*/ 2147483647 h 1607"/>
              <a:gd name="T42" fmla="*/ 2147483647 w 2769"/>
              <a:gd name="T43" fmla="*/ 2147483647 h 1607"/>
              <a:gd name="T44" fmla="*/ 2147483647 w 2769"/>
              <a:gd name="T45" fmla="*/ 2147483647 h 1607"/>
              <a:gd name="T46" fmla="*/ 2147483647 w 2769"/>
              <a:gd name="T47" fmla="*/ 2147483647 h 1607"/>
              <a:gd name="T48" fmla="*/ 2147483647 w 2769"/>
              <a:gd name="T49" fmla="*/ 2147483647 h 1607"/>
              <a:gd name="T50" fmla="*/ 2147483647 w 2769"/>
              <a:gd name="T51" fmla="*/ 2147483647 h 1607"/>
              <a:gd name="T52" fmla="*/ 2147483647 w 2769"/>
              <a:gd name="T53" fmla="*/ 2147483647 h 1607"/>
              <a:gd name="T54" fmla="*/ 2147483647 w 2769"/>
              <a:gd name="T55" fmla="*/ 2147483647 h 1607"/>
              <a:gd name="T56" fmla="*/ 2147483647 w 2769"/>
              <a:gd name="T57" fmla="*/ 2147483647 h 1607"/>
              <a:gd name="T58" fmla="*/ 2147483647 w 2769"/>
              <a:gd name="T59" fmla="*/ 2147483647 h 1607"/>
              <a:gd name="T60" fmla="*/ 2147483647 w 2769"/>
              <a:gd name="T61" fmla="*/ 2147483647 h 1607"/>
              <a:gd name="T62" fmla="*/ 2147483647 w 2769"/>
              <a:gd name="T63" fmla="*/ 0 h 1607"/>
              <a:gd name="T64" fmla="*/ 2147483647 w 2769"/>
              <a:gd name="T65" fmla="*/ 2147483647 h 1607"/>
              <a:gd name="T66" fmla="*/ 2147483647 w 2769"/>
              <a:gd name="T67" fmla="*/ 2147483647 h 1607"/>
              <a:gd name="T68" fmla="*/ 2147483647 w 2769"/>
              <a:gd name="T69" fmla="*/ 2147483647 h 1607"/>
              <a:gd name="T70" fmla="*/ 2147483647 w 2769"/>
              <a:gd name="T71" fmla="*/ 2147483647 h 1607"/>
              <a:gd name="T72" fmla="*/ 2147483647 w 2769"/>
              <a:gd name="T73" fmla="*/ 2147483647 h 160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769"/>
              <a:gd name="T112" fmla="*/ 0 h 1607"/>
              <a:gd name="T113" fmla="*/ 2769 w 2769"/>
              <a:gd name="T114" fmla="*/ 1607 h 160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769" h="1607" extrusionOk="0">
                <a:moveTo>
                  <a:pt x="0" y="1558"/>
                </a:moveTo>
                <a:cubicBezTo>
                  <a:pt x="27" y="1575"/>
                  <a:pt x="36" y="1594"/>
                  <a:pt x="78" y="1602"/>
                </a:cubicBezTo>
                <a:cubicBezTo>
                  <a:pt x="172" y="1620"/>
                  <a:pt x="274" y="1601"/>
                  <a:pt x="366" y="1593"/>
                </a:cubicBezTo>
                <a:cubicBezTo>
                  <a:pt x="397" y="1590"/>
                  <a:pt x="427" y="1589"/>
                  <a:pt x="458" y="1584"/>
                </a:cubicBezTo>
                <a:cubicBezTo>
                  <a:pt x="489" y="1579"/>
                  <a:pt x="519" y="1576"/>
                  <a:pt x="549" y="1571"/>
                </a:cubicBezTo>
                <a:cubicBezTo>
                  <a:pt x="580" y="1566"/>
                  <a:pt x="605" y="1558"/>
                  <a:pt x="636" y="1550"/>
                </a:cubicBezTo>
                <a:cubicBezTo>
                  <a:pt x="685" y="1537"/>
                  <a:pt x="733" y="1521"/>
                  <a:pt x="780" y="1502"/>
                </a:cubicBezTo>
                <a:cubicBezTo>
                  <a:pt x="835" y="1480"/>
                  <a:pt x="892" y="1457"/>
                  <a:pt x="946" y="1433"/>
                </a:cubicBezTo>
                <a:cubicBezTo>
                  <a:pt x="971" y="1422"/>
                  <a:pt x="992" y="1410"/>
                  <a:pt x="1016" y="1398"/>
                </a:cubicBezTo>
                <a:cubicBezTo>
                  <a:pt x="1078" y="1368"/>
                  <a:pt x="1139" y="1343"/>
                  <a:pt x="1203" y="1320"/>
                </a:cubicBezTo>
                <a:cubicBezTo>
                  <a:pt x="1228" y="1311"/>
                  <a:pt x="1258" y="1304"/>
                  <a:pt x="1282" y="1294"/>
                </a:cubicBezTo>
                <a:cubicBezTo>
                  <a:pt x="1320" y="1278"/>
                  <a:pt x="1352" y="1260"/>
                  <a:pt x="1386" y="1237"/>
                </a:cubicBezTo>
                <a:cubicBezTo>
                  <a:pt x="1427" y="1210"/>
                  <a:pt x="1464" y="1180"/>
                  <a:pt x="1504" y="1150"/>
                </a:cubicBezTo>
                <a:cubicBezTo>
                  <a:pt x="1558" y="1110"/>
                  <a:pt x="1611" y="1068"/>
                  <a:pt x="1665" y="1029"/>
                </a:cubicBezTo>
                <a:cubicBezTo>
                  <a:pt x="1687" y="1013"/>
                  <a:pt x="1709" y="998"/>
                  <a:pt x="1731" y="981"/>
                </a:cubicBezTo>
                <a:cubicBezTo>
                  <a:pt x="1824" y="909"/>
                  <a:pt x="1916" y="836"/>
                  <a:pt x="2005" y="760"/>
                </a:cubicBezTo>
                <a:cubicBezTo>
                  <a:pt x="2037" y="733"/>
                  <a:pt x="2066" y="707"/>
                  <a:pt x="2093" y="677"/>
                </a:cubicBezTo>
                <a:cubicBezTo>
                  <a:pt x="2113" y="655"/>
                  <a:pt x="2137" y="629"/>
                  <a:pt x="2154" y="604"/>
                </a:cubicBezTo>
                <a:cubicBezTo>
                  <a:pt x="2175" y="574"/>
                  <a:pt x="2192" y="542"/>
                  <a:pt x="2215" y="512"/>
                </a:cubicBezTo>
                <a:cubicBezTo>
                  <a:pt x="2257" y="458"/>
                  <a:pt x="2308" y="409"/>
                  <a:pt x="2341" y="348"/>
                </a:cubicBezTo>
                <a:cubicBezTo>
                  <a:pt x="2352" y="328"/>
                  <a:pt x="2359" y="296"/>
                  <a:pt x="2367" y="274"/>
                </a:cubicBezTo>
                <a:cubicBezTo>
                  <a:pt x="2377" y="247"/>
                  <a:pt x="2386" y="225"/>
                  <a:pt x="2398" y="200"/>
                </a:cubicBezTo>
                <a:cubicBezTo>
                  <a:pt x="2414" y="167"/>
                  <a:pt x="2429" y="130"/>
                  <a:pt x="2454" y="104"/>
                </a:cubicBezTo>
                <a:cubicBezTo>
                  <a:pt x="2463" y="100"/>
                  <a:pt x="2472" y="95"/>
                  <a:pt x="2481" y="91"/>
                </a:cubicBezTo>
              </a:path>
              <a:path w="2769" h="1607" extrusionOk="0">
                <a:moveTo>
                  <a:pt x="2040" y="300"/>
                </a:moveTo>
                <a:cubicBezTo>
                  <a:pt x="2059" y="279"/>
                  <a:pt x="2063" y="279"/>
                  <a:pt x="2088" y="265"/>
                </a:cubicBezTo>
                <a:cubicBezTo>
                  <a:pt x="2117" y="249"/>
                  <a:pt x="2145" y="237"/>
                  <a:pt x="2175" y="222"/>
                </a:cubicBezTo>
                <a:cubicBezTo>
                  <a:pt x="2205" y="207"/>
                  <a:pt x="2237" y="193"/>
                  <a:pt x="2267" y="178"/>
                </a:cubicBezTo>
                <a:cubicBezTo>
                  <a:pt x="2311" y="156"/>
                  <a:pt x="2354" y="131"/>
                  <a:pt x="2398" y="109"/>
                </a:cubicBezTo>
                <a:cubicBezTo>
                  <a:pt x="2435" y="90"/>
                  <a:pt x="2471" y="72"/>
                  <a:pt x="2507" y="52"/>
                </a:cubicBezTo>
                <a:cubicBezTo>
                  <a:pt x="2534" y="37"/>
                  <a:pt x="2562" y="24"/>
                  <a:pt x="2589" y="9"/>
                </a:cubicBezTo>
                <a:cubicBezTo>
                  <a:pt x="2594" y="6"/>
                  <a:pt x="2598" y="3"/>
                  <a:pt x="2603" y="0"/>
                </a:cubicBezTo>
                <a:cubicBezTo>
                  <a:pt x="2621" y="41"/>
                  <a:pt x="2634" y="83"/>
                  <a:pt x="2646" y="126"/>
                </a:cubicBezTo>
                <a:cubicBezTo>
                  <a:pt x="2655" y="159"/>
                  <a:pt x="2665" y="192"/>
                  <a:pt x="2672" y="226"/>
                </a:cubicBezTo>
                <a:cubicBezTo>
                  <a:pt x="2680" y="263"/>
                  <a:pt x="2695" y="298"/>
                  <a:pt x="2703" y="334"/>
                </a:cubicBezTo>
                <a:cubicBezTo>
                  <a:pt x="2710" y="365"/>
                  <a:pt x="2715" y="397"/>
                  <a:pt x="2729" y="426"/>
                </a:cubicBezTo>
                <a:cubicBezTo>
                  <a:pt x="2745" y="453"/>
                  <a:pt x="2748" y="462"/>
                  <a:pt x="2768" y="469"/>
                </a:cubicBezTo>
              </a:path>
            </a:pathLst>
          </a:custGeom>
          <a:noFill/>
          <a:ln w="28575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14800" y="739775"/>
            <a:ext cx="4319588" cy="23813"/>
          </a:xfrm>
          <a:custGeom>
            <a:avLst/>
            <a:gdLst>
              <a:gd name="T0" fmla="*/ 2147483647 w 15564"/>
              <a:gd name="T1" fmla="*/ 2147483647 h 134"/>
              <a:gd name="T2" fmla="*/ 2147483647 w 15564"/>
              <a:gd name="T3" fmla="*/ 2147483647 h 134"/>
              <a:gd name="T4" fmla="*/ 2147483647 w 15564"/>
              <a:gd name="T5" fmla="*/ 2147483647 h 134"/>
              <a:gd name="T6" fmla="*/ 2147483647 w 15564"/>
              <a:gd name="T7" fmla="*/ 2147483647 h 134"/>
              <a:gd name="T8" fmla="*/ 2147483647 w 15564"/>
              <a:gd name="T9" fmla="*/ 2147483647 h 134"/>
              <a:gd name="T10" fmla="*/ 2147483647 w 15564"/>
              <a:gd name="T11" fmla="*/ 2147483647 h 134"/>
              <a:gd name="T12" fmla="*/ 2147483647 w 15564"/>
              <a:gd name="T13" fmla="*/ 2147483647 h 134"/>
              <a:gd name="T14" fmla="*/ 2147483647 w 15564"/>
              <a:gd name="T15" fmla="*/ 2147483647 h 134"/>
              <a:gd name="T16" fmla="*/ 2147483647 w 15564"/>
              <a:gd name="T17" fmla="*/ 2147483647 h 134"/>
              <a:gd name="T18" fmla="*/ 2147483647 w 15564"/>
              <a:gd name="T19" fmla="*/ 2147483647 h 134"/>
              <a:gd name="T20" fmla="*/ 2147483647 w 15564"/>
              <a:gd name="T21" fmla="*/ 2147483647 h 134"/>
              <a:gd name="T22" fmla="*/ 2147483647 w 15564"/>
              <a:gd name="T23" fmla="*/ 2147483647 h 134"/>
              <a:gd name="T24" fmla="*/ 2147483647 w 15564"/>
              <a:gd name="T25" fmla="*/ 2147483647 h 134"/>
              <a:gd name="T26" fmla="*/ 2147483647 w 15564"/>
              <a:gd name="T27" fmla="*/ 2147483647 h 134"/>
              <a:gd name="T28" fmla="*/ 2147483647 w 15564"/>
              <a:gd name="T29" fmla="*/ 2147483647 h 134"/>
              <a:gd name="T30" fmla="*/ 2147483647 w 15564"/>
              <a:gd name="T31" fmla="*/ 2147483647 h 134"/>
              <a:gd name="T32" fmla="*/ 2147483647 w 15564"/>
              <a:gd name="T33" fmla="*/ 2147483647 h 134"/>
              <a:gd name="T34" fmla="*/ 2147483647 w 15564"/>
              <a:gd name="T35" fmla="*/ 2147483647 h 134"/>
              <a:gd name="T36" fmla="*/ 2147483647 w 15564"/>
              <a:gd name="T37" fmla="*/ 2147483647 h 134"/>
              <a:gd name="T38" fmla="*/ 2147483647 w 15564"/>
              <a:gd name="T39" fmla="*/ 2147483647 h 134"/>
              <a:gd name="T40" fmla="*/ 2147483647 w 15564"/>
              <a:gd name="T41" fmla="*/ 2147483647 h 134"/>
              <a:gd name="T42" fmla="*/ 2147483647 w 15564"/>
              <a:gd name="T43" fmla="*/ 2147483647 h 134"/>
              <a:gd name="T44" fmla="*/ 2147483647 w 15564"/>
              <a:gd name="T45" fmla="*/ 2147483647 h 134"/>
              <a:gd name="T46" fmla="*/ 2147483647 w 15564"/>
              <a:gd name="T47" fmla="*/ 2147483647 h 134"/>
              <a:gd name="T48" fmla="*/ 2147483647 w 15564"/>
              <a:gd name="T49" fmla="*/ 2147483647 h 134"/>
              <a:gd name="T50" fmla="*/ 2147483647 w 15564"/>
              <a:gd name="T51" fmla="*/ 2147483647 h 134"/>
              <a:gd name="T52" fmla="*/ 2147483647 w 15564"/>
              <a:gd name="T53" fmla="*/ 2147483647 h 134"/>
              <a:gd name="T54" fmla="*/ 2147483647 w 15564"/>
              <a:gd name="T55" fmla="*/ 2147483647 h 1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5564"/>
              <a:gd name="T85" fmla="*/ 0 h 134"/>
              <a:gd name="T86" fmla="*/ 15564 w 15564"/>
              <a:gd name="T87" fmla="*/ 134 h 13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5564" h="134" extrusionOk="0">
                <a:moveTo>
                  <a:pt x="184" y="133"/>
                </a:moveTo>
                <a:cubicBezTo>
                  <a:pt x="140" y="133"/>
                  <a:pt x="96" y="133"/>
                  <a:pt x="52" y="133"/>
                </a:cubicBezTo>
                <a:cubicBezTo>
                  <a:pt x="95" y="133"/>
                  <a:pt x="35" y="133"/>
                  <a:pt x="78" y="133"/>
                </a:cubicBezTo>
                <a:cubicBezTo>
                  <a:pt x="406" y="133"/>
                  <a:pt x="730" y="124"/>
                  <a:pt x="1057" y="106"/>
                </a:cubicBezTo>
                <a:cubicBezTo>
                  <a:pt x="1270" y="94"/>
                  <a:pt x="1478" y="81"/>
                  <a:pt x="1693" y="79"/>
                </a:cubicBezTo>
                <a:cubicBezTo>
                  <a:pt x="3105" y="65"/>
                  <a:pt x="4518" y="53"/>
                  <a:pt x="5928" y="53"/>
                </a:cubicBezTo>
                <a:cubicBezTo>
                  <a:pt x="6435" y="53"/>
                  <a:pt x="6934" y="15"/>
                  <a:pt x="7437" y="0"/>
                </a:cubicBezTo>
                <a:cubicBezTo>
                  <a:pt x="8516" y="-33"/>
                  <a:pt x="9616" y="-23"/>
                  <a:pt x="10692" y="26"/>
                </a:cubicBezTo>
                <a:cubicBezTo>
                  <a:pt x="10982" y="39"/>
                  <a:pt x="11275" y="71"/>
                  <a:pt x="11566" y="79"/>
                </a:cubicBezTo>
              </a:path>
            </a:pathLst>
          </a:custGeom>
          <a:noFill/>
          <a:ln w="19050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8" name="Ink 2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65113" y="1143000"/>
            <a:ext cx="2700337" cy="22225"/>
          </a:xfrm>
          <a:custGeom>
            <a:avLst/>
            <a:gdLst>
              <a:gd name="T0" fmla="*/ 2147483647 w 15564"/>
              <a:gd name="T1" fmla="*/ 2147483647 h 134"/>
              <a:gd name="T2" fmla="*/ 2147483647 w 15564"/>
              <a:gd name="T3" fmla="*/ 2147483647 h 134"/>
              <a:gd name="T4" fmla="*/ 2147483647 w 15564"/>
              <a:gd name="T5" fmla="*/ 2147483647 h 134"/>
              <a:gd name="T6" fmla="*/ 2147483647 w 15564"/>
              <a:gd name="T7" fmla="*/ 2147483647 h 134"/>
              <a:gd name="T8" fmla="*/ 2147483647 w 15564"/>
              <a:gd name="T9" fmla="*/ 2147483647 h 134"/>
              <a:gd name="T10" fmla="*/ 2147483647 w 15564"/>
              <a:gd name="T11" fmla="*/ 2147483647 h 134"/>
              <a:gd name="T12" fmla="*/ 2147483647 w 15564"/>
              <a:gd name="T13" fmla="*/ 2147483647 h 134"/>
              <a:gd name="T14" fmla="*/ 2147483647 w 15564"/>
              <a:gd name="T15" fmla="*/ 2147483647 h 134"/>
              <a:gd name="T16" fmla="*/ 2147483647 w 15564"/>
              <a:gd name="T17" fmla="*/ 2147483647 h 134"/>
              <a:gd name="T18" fmla="*/ 2147483647 w 15564"/>
              <a:gd name="T19" fmla="*/ 2147483647 h 134"/>
              <a:gd name="T20" fmla="*/ 2147483647 w 15564"/>
              <a:gd name="T21" fmla="*/ 2147483647 h 134"/>
              <a:gd name="T22" fmla="*/ 2147483647 w 15564"/>
              <a:gd name="T23" fmla="*/ 2147483647 h 134"/>
              <a:gd name="T24" fmla="*/ 2147483647 w 15564"/>
              <a:gd name="T25" fmla="*/ 2147483647 h 134"/>
              <a:gd name="T26" fmla="*/ 2147483647 w 15564"/>
              <a:gd name="T27" fmla="*/ 2147483647 h 134"/>
              <a:gd name="T28" fmla="*/ 2147483647 w 15564"/>
              <a:gd name="T29" fmla="*/ 2147483647 h 134"/>
              <a:gd name="T30" fmla="*/ 2147483647 w 15564"/>
              <a:gd name="T31" fmla="*/ 2147483647 h 134"/>
              <a:gd name="T32" fmla="*/ 2147483647 w 15564"/>
              <a:gd name="T33" fmla="*/ 2147483647 h 134"/>
              <a:gd name="T34" fmla="*/ 2147483647 w 15564"/>
              <a:gd name="T35" fmla="*/ 2147483647 h 134"/>
              <a:gd name="T36" fmla="*/ 2147483647 w 15564"/>
              <a:gd name="T37" fmla="*/ 2147483647 h 134"/>
              <a:gd name="T38" fmla="*/ 2147483647 w 15564"/>
              <a:gd name="T39" fmla="*/ 2147483647 h 134"/>
              <a:gd name="T40" fmla="*/ 2147483647 w 15564"/>
              <a:gd name="T41" fmla="*/ 2147483647 h 134"/>
              <a:gd name="T42" fmla="*/ 2147483647 w 15564"/>
              <a:gd name="T43" fmla="*/ 2147483647 h 134"/>
              <a:gd name="T44" fmla="*/ 2147483647 w 15564"/>
              <a:gd name="T45" fmla="*/ 2147483647 h 134"/>
              <a:gd name="T46" fmla="*/ 2147483647 w 15564"/>
              <a:gd name="T47" fmla="*/ 2147483647 h 134"/>
              <a:gd name="T48" fmla="*/ 2147483647 w 15564"/>
              <a:gd name="T49" fmla="*/ 2147483647 h 134"/>
              <a:gd name="T50" fmla="*/ 2147483647 w 15564"/>
              <a:gd name="T51" fmla="*/ 2147483647 h 134"/>
              <a:gd name="T52" fmla="*/ 2147483647 w 15564"/>
              <a:gd name="T53" fmla="*/ 2147483647 h 134"/>
              <a:gd name="T54" fmla="*/ 2147483647 w 15564"/>
              <a:gd name="T55" fmla="*/ 2147483647 h 1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5564"/>
              <a:gd name="T85" fmla="*/ 0 h 134"/>
              <a:gd name="T86" fmla="*/ 15564 w 15564"/>
              <a:gd name="T87" fmla="*/ 134 h 13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5564" h="134" extrusionOk="0">
                <a:moveTo>
                  <a:pt x="184" y="133"/>
                </a:moveTo>
                <a:cubicBezTo>
                  <a:pt x="140" y="133"/>
                  <a:pt x="96" y="133"/>
                  <a:pt x="52" y="133"/>
                </a:cubicBezTo>
                <a:cubicBezTo>
                  <a:pt x="95" y="133"/>
                  <a:pt x="35" y="133"/>
                  <a:pt x="78" y="133"/>
                </a:cubicBezTo>
                <a:cubicBezTo>
                  <a:pt x="406" y="133"/>
                  <a:pt x="730" y="124"/>
                  <a:pt x="1057" y="106"/>
                </a:cubicBezTo>
                <a:cubicBezTo>
                  <a:pt x="1270" y="94"/>
                  <a:pt x="1478" y="81"/>
                  <a:pt x="1693" y="79"/>
                </a:cubicBezTo>
                <a:cubicBezTo>
                  <a:pt x="3105" y="65"/>
                  <a:pt x="4518" y="53"/>
                  <a:pt x="5928" y="53"/>
                </a:cubicBezTo>
                <a:cubicBezTo>
                  <a:pt x="6435" y="53"/>
                  <a:pt x="6934" y="15"/>
                  <a:pt x="7437" y="0"/>
                </a:cubicBezTo>
                <a:cubicBezTo>
                  <a:pt x="8516" y="-33"/>
                  <a:pt x="9616" y="-23"/>
                  <a:pt x="10692" y="26"/>
                </a:cubicBezTo>
                <a:cubicBezTo>
                  <a:pt x="10982" y="39"/>
                  <a:pt x="11275" y="71"/>
                  <a:pt x="11566" y="79"/>
                </a:cubicBezTo>
              </a:path>
            </a:pathLst>
          </a:custGeom>
          <a:noFill/>
          <a:ln w="19050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TextBox 36"/>
          <p:cNvSpPr txBox="1">
            <a:spLocks noChangeArrowheads="1"/>
          </p:cNvSpPr>
          <p:nvPr/>
        </p:nvSpPr>
        <p:spPr bwMode="auto">
          <a:xfrm>
            <a:off x="228600" y="2209800"/>
            <a:ext cx="31353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FF"/>
                </a:solidFill>
                <a:latin typeface="Georgia" pitchFamily="18" charset="0"/>
              </a:rPr>
              <a:t>Install </a:t>
            </a:r>
            <a:br>
              <a:rPr lang="en-US" sz="2800">
                <a:solidFill>
                  <a:srgbClr val="FFFFFF"/>
                </a:solidFill>
                <a:latin typeface="Georgia" pitchFamily="18" charset="0"/>
              </a:rPr>
            </a:br>
            <a:r>
              <a:rPr lang="en-US" sz="2800">
                <a:solidFill>
                  <a:srgbClr val="FFFFFF"/>
                </a:solidFill>
                <a:latin typeface="Georgia" pitchFamily="18" charset="0"/>
              </a:rPr>
              <a:t>Mendeley Desktop</a:t>
            </a:r>
            <a:endParaRPr lang="en-US" sz="2800">
              <a:solidFill>
                <a:srgbClr val="96361C"/>
              </a:solidFill>
              <a:latin typeface="Georgia" pitchFamily="18" charset="0"/>
            </a:endParaRPr>
          </a:p>
        </p:txBody>
      </p:sp>
      <p:sp>
        <p:nvSpPr>
          <p:cNvPr id="19470" name="Ink 2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1463" y="1219200"/>
            <a:ext cx="2700337" cy="22225"/>
          </a:xfrm>
          <a:custGeom>
            <a:avLst/>
            <a:gdLst>
              <a:gd name="T0" fmla="*/ 2147483647 w 15564"/>
              <a:gd name="T1" fmla="*/ 2147483647 h 134"/>
              <a:gd name="T2" fmla="*/ 2147483647 w 15564"/>
              <a:gd name="T3" fmla="*/ 2147483647 h 134"/>
              <a:gd name="T4" fmla="*/ 2147483647 w 15564"/>
              <a:gd name="T5" fmla="*/ 2147483647 h 134"/>
              <a:gd name="T6" fmla="*/ 2147483647 w 15564"/>
              <a:gd name="T7" fmla="*/ 2147483647 h 134"/>
              <a:gd name="T8" fmla="*/ 2147483647 w 15564"/>
              <a:gd name="T9" fmla="*/ 2147483647 h 134"/>
              <a:gd name="T10" fmla="*/ 2147483647 w 15564"/>
              <a:gd name="T11" fmla="*/ 2147483647 h 134"/>
              <a:gd name="T12" fmla="*/ 2147483647 w 15564"/>
              <a:gd name="T13" fmla="*/ 2147483647 h 134"/>
              <a:gd name="T14" fmla="*/ 2147483647 w 15564"/>
              <a:gd name="T15" fmla="*/ 2147483647 h 134"/>
              <a:gd name="T16" fmla="*/ 2147483647 w 15564"/>
              <a:gd name="T17" fmla="*/ 2147483647 h 134"/>
              <a:gd name="T18" fmla="*/ 2147483647 w 15564"/>
              <a:gd name="T19" fmla="*/ 2147483647 h 134"/>
              <a:gd name="T20" fmla="*/ 2147483647 w 15564"/>
              <a:gd name="T21" fmla="*/ 2147483647 h 134"/>
              <a:gd name="T22" fmla="*/ 2147483647 w 15564"/>
              <a:gd name="T23" fmla="*/ 2147483647 h 134"/>
              <a:gd name="T24" fmla="*/ 2147483647 w 15564"/>
              <a:gd name="T25" fmla="*/ 2147483647 h 134"/>
              <a:gd name="T26" fmla="*/ 2147483647 w 15564"/>
              <a:gd name="T27" fmla="*/ 2147483647 h 134"/>
              <a:gd name="T28" fmla="*/ 2147483647 w 15564"/>
              <a:gd name="T29" fmla="*/ 2147483647 h 134"/>
              <a:gd name="T30" fmla="*/ 2147483647 w 15564"/>
              <a:gd name="T31" fmla="*/ 2147483647 h 134"/>
              <a:gd name="T32" fmla="*/ 2147483647 w 15564"/>
              <a:gd name="T33" fmla="*/ 2147483647 h 134"/>
              <a:gd name="T34" fmla="*/ 2147483647 w 15564"/>
              <a:gd name="T35" fmla="*/ 2147483647 h 134"/>
              <a:gd name="T36" fmla="*/ 2147483647 w 15564"/>
              <a:gd name="T37" fmla="*/ 2147483647 h 134"/>
              <a:gd name="T38" fmla="*/ 2147483647 w 15564"/>
              <a:gd name="T39" fmla="*/ 2147483647 h 134"/>
              <a:gd name="T40" fmla="*/ 2147483647 w 15564"/>
              <a:gd name="T41" fmla="*/ 2147483647 h 134"/>
              <a:gd name="T42" fmla="*/ 2147483647 w 15564"/>
              <a:gd name="T43" fmla="*/ 2147483647 h 134"/>
              <a:gd name="T44" fmla="*/ 2147483647 w 15564"/>
              <a:gd name="T45" fmla="*/ 2147483647 h 134"/>
              <a:gd name="T46" fmla="*/ 2147483647 w 15564"/>
              <a:gd name="T47" fmla="*/ 2147483647 h 134"/>
              <a:gd name="T48" fmla="*/ 2147483647 w 15564"/>
              <a:gd name="T49" fmla="*/ 2147483647 h 134"/>
              <a:gd name="T50" fmla="*/ 2147483647 w 15564"/>
              <a:gd name="T51" fmla="*/ 2147483647 h 134"/>
              <a:gd name="T52" fmla="*/ 2147483647 w 15564"/>
              <a:gd name="T53" fmla="*/ 2147483647 h 134"/>
              <a:gd name="T54" fmla="*/ 2147483647 w 15564"/>
              <a:gd name="T55" fmla="*/ 2147483647 h 1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5564"/>
              <a:gd name="T85" fmla="*/ 0 h 134"/>
              <a:gd name="T86" fmla="*/ 15564 w 15564"/>
              <a:gd name="T87" fmla="*/ 134 h 13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5564" h="134" extrusionOk="0">
                <a:moveTo>
                  <a:pt x="184" y="133"/>
                </a:moveTo>
                <a:cubicBezTo>
                  <a:pt x="140" y="133"/>
                  <a:pt x="96" y="133"/>
                  <a:pt x="52" y="133"/>
                </a:cubicBezTo>
                <a:cubicBezTo>
                  <a:pt x="95" y="133"/>
                  <a:pt x="35" y="133"/>
                  <a:pt x="78" y="133"/>
                </a:cubicBezTo>
                <a:cubicBezTo>
                  <a:pt x="406" y="133"/>
                  <a:pt x="730" y="124"/>
                  <a:pt x="1057" y="106"/>
                </a:cubicBezTo>
                <a:cubicBezTo>
                  <a:pt x="1270" y="94"/>
                  <a:pt x="1478" y="81"/>
                  <a:pt x="1693" y="79"/>
                </a:cubicBezTo>
                <a:cubicBezTo>
                  <a:pt x="3105" y="65"/>
                  <a:pt x="4518" y="53"/>
                  <a:pt x="5928" y="53"/>
                </a:cubicBezTo>
                <a:cubicBezTo>
                  <a:pt x="6435" y="53"/>
                  <a:pt x="6934" y="15"/>
                  <a:pt x="7437" y="0"/>
                </a:cubicBezTo>
                <a:cubicBezTo>
                  <a:pt x="8516" y="-33"/>
                  <a:pt x="9616" y="-23"/>
                  <a:pt x="10692" y="26"/>
                </a:cubicBezTo>
                <a:cubicBezTo>
                  <a:pt x="10982" y="39"/>
                  <a:pt x="11275" y="71"/>
                  <a:pt x="11566" y="79"/>
                </a:cubicBezTo>
              </a:path>
            </a:pathLst>
          </a:custGeom>
          <a:noFill/>
          <a:ln w="19050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Ink 39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14800" y="814388"/>
            <a:ext cx="4319588" cy="23812"/>
          </a:xfrm>
          <a:custGeom>
            <a:avLst/>
            <a:gdLst>
              <a:gd name="T0" fmla="*/ 2147483647 w 15564"/>
              <a:gd name="T1" fmla="*/ 2147483647 h 134"/>
              <a:gd name="T2" fmla="*/ 2147483647 w 15564"/>
              <a:gd name="T3" fmla="*/ 2147483647 h 134"/>
              <a:gd name="T4" fmla="*/ 2147483647 w 15564"/>
              <a:gd name="T5" fmla="*/ 2147483647 h 134"/>
              <a:gd name="T6" fmla="*/ 2147483647 w 15564"/>
              <a:gd name="T7" fmla="*/ 2147483647 h 134"/>
              <a:gd name="T8" fmla="*/ 2147483647 w 15564"/>
              <a:gd name="T9" fmla="*/ 2147483647 h 134"/>
              <a:gd name="T10" fmla="*/ 2147483647 w 15564"/>
              <a:gd name="T11" fmla="*/ 2147483647 h 134"/>
              <a:gd name="T12" fmla="*/ 2147483647 w 15564"/>
              <a:gd name="T13" fmla="*/ 2147483647 h 134"/>
              <a:gd name="T14" fmla="*/ 2147483647 w 15564"/>
              <a:gd name="T15" fmla="*/ 2147483647 h 134"/>
              <a:gd name="T16" fmla="*/ 2147483647 w 15564"/>
              <a:gd name="T17" fmla="*/ 2147483647 h 134"/>
              <a:gd name="T18" fmla="*/ 2147483647 w 15564"/>
              <a:gd name="T19" fmla="*/ 2147483647 h 134"/>
              <a:gd name="T20" fmla="*/ 2147483647 w 15564"/>
              <a:gd name="T21" fmla="*/ 2147483647 h 134"/>
              <a:gd name="T22" fmla="*/ 2147483647 w 15564"/>
              <a:gd name="T23" fmla="*/ 2147483647 h 134"/>
              <a:gd name="T24" fmla="*/ 2147483647 w 15564"/>
              <a:gd name="T25" fmla="*/ 2147483647 h 134"/>
              <a:gd name="T26" fmla="*/ 2147483647 w 15564"/>
              <a:gd name="T27" fmla="*/ 2147483647 h 134"/>
              <a:gd name="T28" fmla="*/ 2147483647 w 15564"/>
              <a:gd name="T29" fmla="*/ 2147483647 h 134"/>
              <a:gd name="T30" fmla="*/ 2147483647 w 15564"/>
              <a:gd name="T31" fmla="*/ 2147483647 h 134"/>
              <a:gd name="T32" fmla="*/ 2147483647 w 15564"/>
              <a:gd name="T33" fmla="*/ 2147483647 h 134"/>
              <a:gd name="T34" fmla="*/ 2147483647 w 15564"/>
              <a:gd name="T35" fmla="*/ 2147483647 h 134"/>
              <a:gd name="T36" fmla="*/ 2147483647 w 15564"/>
              <a:gd name="T37" fmla="*/ 2147483647 h 134"/>
              <a:gd name="T38" fmla="*/ 2147483647 w 15564"/>
              <a:gd name="T39" fmla="*/ 2147483647 h 134"/>
              <a:gd name="T40" fmla="*/ 2147483647 w 15564"/>
              <a:gd name="T41" fmla="*/ 2147483647 h 134"/>
              <a:gd name="T42" fmla="*/ 2147483647 w 15564"/>
              <a:gd name="T43" fmla="*/ 2147483647 h 134"/>
              <a:gd name="T44" fmla="*/ 2147483647 w 15564"/>
              <a:gd name="T45" fmla="*/ 2147483647 h 134"/>
              <a:gd name="T46" fmla="*/ 2147483647 w 15564"/>
              <a:gd name="T47" fmla="*/ 2147483647 h 134"/>
              <a:gd name="T48" fmla="*/ 2147483647 w 15564"/>
              <a:gd name="T49" fmla="*/ 2147483647 h 134"/>
              <a:gd name="T50" fmla="*/ 2147483647 w 15564"/>
              <a:gd name="T51" fmla="*/ 2147483647 h 134"/>
              <a:gd name="T52" fmla="*/ 2147483647 w 15564"/>
              <a:gd name="T53" fmla="*/ 2147483647 h 134"/>
              <a:gd name="T54" fmla="*/ 2147483647 w 15564"/>
              <a:gd name="T55" fmla="*/ 2147483647 h 1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5564"/>
              <a:gd name="T85" fmla="*/ 0 h 134"/>
              <a:gd name="T86" fmla="*/ 15564 w 15564"/>
              <a:gd name="T87" fmla="*/ 134 h 134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5564" h="134" extrusionOk="0">
                <a:moveTo>
                  <a:pt x="184" y="133"/>
                </a:moveTo>
                <a:cubicBezTo>
                  <a:pt x="140" y="133"/>
                  <a:pt x="96" y="133"/>
                  <a:pt x="52" y="133"/>
                </a:cubicBezTo>
                <a:cubicBezTo>
                  <a:pt x="95" y="133"/>
                  <a:pt x="35" y="133"/>
                  <a:pt x="78" y="133"/>
                </a:cubicBezTo>
                <a:cubicBezTo>
                  <a:pt x="406" y="133"/>
                  <a:pt x="730" y="124"/>
                  <a:pt x="1057" y="106"/>
                </a:cubicBezTo>
                <a:cubicBezTo>
                  <a:pt x="1270" y="94"/>
                  <a:pt x="1478" y="81"/>
                  <a:pt x="1693" y="79"/>
                </a:cubicBezTo>
                <a:cubicBezTo>
                  <a:pt x="3105" y="65"/>
                  <a:pt x="4518" y="53"/>
                  <a:pt x="5928" y="53"/>
                </a:cubicBezTo>
                <a:cubicBezTo>
                  <a:pt x="6435" y="53"/>
                  <a:pt x="6934" y="15"/>
                  <a:pt x="7437" y="0"/>
                </a:cubicBezTo>
                <a:cubicBezTo>
                  <a:pt x="8516" y="-33"/>
                  <a:pt x="9616" y="-23"/>
                  <a:pt x="10692" y="26"/>
                </a:cubicBezTo>
                <a:cubicBezTo>
                  <a:pt x="10982" y="39"/>
                  <a:pt x="11275" y="71"/>
                  <a:pt x="11566" y="79"/>
                </a:cubicBezTo>
              </a:path>
            </a:pathLst>
          </a:custGeom>
          <a:noFill/>
          <a:ln w="19050" cap="rnd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What is Mendeley?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65650"/>
          </a:xfrm>
        </p:spPr>
        <p:txBody>
          <a:bodyPr/>
          <a:lstStyle/>
          <a:p>
            <a:pPr marL="292100" indent="-292100"/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Mendeley Web: A research catalog of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160M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documents from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1.6M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researchers,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130K </a:t>
            </a:r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collaborative groups.</a:t>
            </a:r>
          </a:p>
          <a:p>
            <a:pPr marL="292100" indent="-292100"/>
            <a:endParaRPr lang="en-US" dirty="0" smtClean="0">
              <a:solidFill>
                <a:schemeClr val="bg1"/>
              </a:solidFill>
              <a:latin typeface="Georgia" pitchFamily="18" charset="0"/>
              <a:ea typeface="ＭＳ Ｐゴシック" pitchFamily="34" charset="-128"/>
            </a:endParaRPr>
          </a:p>
          <a:p>
            <a:pPr marL="292100" indent="-292100"/>
            <a:r>
              <a:rPr lang="en-US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rPr>
              <a:t>Mendeley Desktop: A bit of software that organizes PDFs and helps you write papers.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2938</TotalTime>
  <Words>268</Words>
  <Application>Microsoft Macintosh PowerPoint</Application>
  <PresentationFormat>On-screen Show (4:3)</PresentationFormat>
  <Paragraphs>63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Standarddesign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What is Mendeley?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Mendeley 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Scholars to Information - and Unlocking It!</dc:title>
  <dc:subject>Mendeley and Open Science</dc:subject>
  <dc:creator>William Gunn</dc:creator>
  <cp:keywords>reference management, research, science, academic libraries, collaborative tools, schoalrly communication</cp:keywords>
  <cp:lastModifiedBy>William Gunn</cp:lastModifiedBy>
  <cp:revision>625</cp:revision>
  <dcterms:created xsi:type="dcterms:W3CDTF">2011-01-13T18:06:29Z</dcterms:created>
  <dcterms:modified xsi:type="dcterms:W3CDTF">2012-02-08T09:13:14Z</dcterms:modified>
</cp:coreProperties>
</file>